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7" r:id="rId8"/>
    <p:sldId id="263" r:id="rId9"/>
    <p:sldId id="264" r:id="rId10"/>
    <p:sldId id="261" r:id="rId11"/>
    <p:sldId id="265" r:id="rId12"/>
    <p:sldId id="266" r:id="rId13"/>
    <p:sldId id="268" r:id="rId14"/>
    <p:sldId id="269" r:id="rId15"/>
    <p:sldId id="271" r:id="rId16"/>
    <p:sldId id="272" r:id="rId17"/>
    <p:sldId id="270" r:id="rId18"/>
    <p:sldId id="273" r:id="rId19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94"/>
  </p:normalViewPr>
  <p:slideViewPr>
    <p:cSldViewPr snapToGrid="0">
      <p:cViewPr>
        <p:scale>
          <a:sx n="104" d="100"/>
          <a:sy n="104" d="100"/>
        </p:scale>
        <p:origin x="144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docker.com/products/docker-desktop/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docker.com/products/docker-desktop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A52BB9-28BD-45F6-80A2-DBBC1A93C34D}" type="doc">
      <dgm:prSet loTypeId="urn:microsoft.com/office/officeart/2005/8/layout/process4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C031141-F2FE-425C-A13C-00C3E1C7CF30}">
      <dgm:prSet/>
      <dgm:spPr/>
      <dgm:t>
        <a:bodyPr/>
        <a:lstStyle/>
        <a:p>
          <a:r>
            <a:rPr lang="da-DK"/>
            <a:t>Prøv evt selv at hente en ISO fil, til VM</a:t>
          </a:r>
          <a:endParaRPr lang="en-US"/>
        </a:p>
      </dgm:t>
    </dgm:pt>
    <dgm:pt modelId="{FBEC10FA-5757-4FA2-B4B3-7625E1B0FA9E}" type="parTrans" cxnId="{4A4954CD-F93A-4234-B120-B514A97016E3}">
      <dgm:prSet/>
      <dgm:spPr/>
      <dgm:t>
        <a:bodyPr/>
        <a:lstStyle/>
        <a:p>
          <a:endParaRPr lang="en-US"/>
        </a:p>
      </dgm:t>
    </dgm:pt>
    <dgm:pt modelId="{0EFFB364-4D56-477F-A4BA-FD365470AB16}" type="sibTrans" cxnId="{4A4954CD-F93A-4234-B120-B514A97016E3}">
      <dgm:prSet/>
      <dgm:spPr/>
      <dgm:t>
        <a:bodyPr/>
        <a:lstStyle/>
        <a:p>
          <a:endParaRPr lang="en-US"/>
        </a:p>
      </dgm:t>
    </dgm:pt>
    <dgm:pt modelId="{3248DB44-0D16-47B0-B41B-57509BA86C77}">
      <dgm:prSet/>
      <dgm:spPr/>
      <dgm:t>
        <a:bodyPr/>
        <a:lstStyle/>
        <a:p>
          <a:r>
            <a:rPr lang="da-DK"/>
            <a:t>Personligt: Linux Mint</a:t>
          </a:r>
          <a:endParaRPr lang="en-US"/>
        </a:p>
      </dgm:t>
    </dgm:pt>
    <dgm:pt modelId="{E434358D-0AD3-4CA5-A36A-1EB1E285F9D4}" type="parTrans" cxnId="{07EC0DF5-D71B-4163-A9AA-431685644C8D}">
      <dgm:prSet/>
      <dgm:spPr/>
      <dgm:t>
        <a:bodyPr/>
        <a:lstStyle/>
        <a:p>
          <a:endParaRPr lang="en-US"/>
        </a:p>
      </dgm:t>
    </dgm:pt>
    <dgm:pt modelId="{BE470C25-6541-4A91-8A90-DE84D8478B70}" type="sibTrans" cxnId="{07EC0DF5-D71B-4163-A9AA-431685644C8D}">
      <dgm:prSet/>
      <dgm:spPr/>
      <dgm:t>
        <a:bodyPr/>
        <a:lstStyle/>
        <a:p>
          <a:endParaRPr lang="en-US"/>
        </a:p>
      </dgm:t>
    </dgm:pt>
    <dgm:pt modelId="{966EBFE3-567B-47BC-A469-763F3DD02FC7}">
      <dgm:prSet/>
      <dgm:spPr/>
      <dgm:t>
        <a:bodyPr/>
        <a:lstStyle/>
        <a:p>
          <a:r>
            <a:rPr lang="da-DK"/>
            <a:t>Men ellers frit valg </a:t>
          </a:r>
          <a:r>
            <a:rPr lang="da-DK">
              <a:sym typeface="Wingdings" panose="05000000000000000000" pitchFamily="2" charset="2"/>
            </a:rPr>
            <a:t></a:t>
          </a:r>
          <a:endParaRPr lang="en-US"/>
        </a:p>
      </dgm:t>
    </dgm:pt>
    <dgm:pt modelId="{1DCEA668-C3D6-46D6-8980-A36AB68645AD}" type="parTrans" cxnId="{1BC159D7-3B18-4ECA-B9B4-825CB0B2BAF4}">
      <dgm:prSet/>
      <dgm:spPr/>
      <dgm:t>
        <a:bodyPr/>
        <a:lstStyle/>
        <a:p>
          <a:endParaRPr lang="en-US"/>
        </a:p>
      </dgm:t>
    </dgm:pt>
    <dgm:pt modelId="{B86FC5EE-FEA2-4374-9B99-42DA197076FB}" type="sibTrans" cxnId="{1BC159D7-3B18-4ECA-B9B4-825CB0B2BAF4}">
      <dgm:prSet/>
      <dgm:spPr/>
      <dgm:t>
        <a:bodyPr/>
        <a:lstStyle/>
        <a:p>
          <a:endParaRPr lang="en-US"/>
        </a:p>
      </dgm:t>
    </dgm:pt>
    <dgm:pt modelId="{40A36684-FA2B-4D0A-B595-1301189DDE37}">
      <dgm:prSet/>
      <dgm:spPr/>
      <dgm:t>
        <a:bodyPr/>
        <a:lstStyle/>
        <a:p>
          <a:r>
            <a:rPr lang="da-DK"/>
            <a:t>Installations processen er næsten den samme som før. Denne gang har vi dog en ISO fil.</a:t>
          </a:r>
          <a:endParaRPr lang="en-US"/>
        </a:p>
      </dgm:t>
    </dgm:pt>
    <dgm:pt modelId="{90CBB8F0-769F-4CD0-AEDE-AE264465D216}" type="parTrans" cxnId="{537AF6A8-6CCC-4979-ABF6-181A9201E164}">
      <dgm:prSet/>
      <dgm:spPr/>
      <dgm:t>
        <a:bodyPr/>
        <a:lstStyle/>
        <a:p>
          <a:endParaRPr lang="en-US"/>
        </a:p>
      </dgm:t>
    </dgm:pt>
    <dgm:pt modelId="{229BBB53-6CDF-442E-BBC2-81480079091B}" type="sibTrans" cxnId="{537AF6A8-6CCC-4979-ABF6-181A9201E164}">
      <dgm:prSet/>
      <dgm:spPr/>
      <dgm:t>
        <a:bodyPr/>
        <a:lstStyle/>
        <a:p>
          <a:endParaRPr lang="en-US"/>
        </a:p>
      </dgm:t>
    </dgm:pt>
    <dgm:pt modelId="{607B30B8-51A8-9C43-8EDC-CB976D28ABC9}" type="pres">
      <dgm:prSet presAssocID="{69A52BB9-28BD-45F6-80A2-DBBC1A93C34D}" presName="Name0" presStyleCnt="0">
        <dgm:presLayoutVars>
          <dgm:dir/>
          <dgm:animLvl val="lvl"/>
          <dgm:resizeHandles val="exact"/>
        </dgm:presLayoutVars>
      </dgm:prSet>
      <dgm:spPr/>
    </dgm:pt>
    <dgm:pt modelId="{C5373AA4-BBC7-994F-A3B6-83F23086A39E}" type="pres">
      <dgm:prSet presAssocID="{40A36684-FA2B-4D0A-B595-1301189DDE37}" presName="boxAndChildren" presStyleCnt="0"/>
      <dgm:spPr/>
    </dgm:pt>
    <dgm:pt modelId="{EC54D5F2-B639-2C4C-A0BA-1094784DAF7B}" type="pres">
      <dgm:prSet presAssocID="{40A36684-FA2B-4D0A-B595-1301189DDE37}" presName="parentTextBox" presStyleLbl="node1" presStyleIdx="0" presStyleCnt="2"/>
      <dgm:spPr/>
    </dgm:pt>
    <dgm:pt modelId="{95E017EF-6638-814C-9597-5DD12E4EE062}" type="pres">
      <dgm:prSet presAssocID="{0EFFB364-4D56-477F-A4BA-FD365470AB16}" presName="sp" presStyleCnt="0"/>
      <dgm:spPr/>
    </dgm:pt>
    <dgm:pt modelId="{F1773BAE-CFCB-7747-AA67-7C3A03571D31}" type="pres">
      <dgm:prSet presAssocID="{3C031141-F2FE-425C-A13C-00C3E1C7CF30}" presName="arrowAndChildren" presStyleCnt="0"/>
      <dgm:spPr/>
    </dgm:pt>
    <dgm:pt modelId="{389D1E8A-DDD3-0F41-9BFE-9C1E411B25B5}" type="pres">
      <dgm:prSet presAssocID="{3C031141-F2FE-425C-A13C-00C3E1C7CF30}" presName="parentTextArrow" presStyleLbl="node1" presStyleIdx="0" presStyleCnt="2"/>
      <dgm:spPr/>
    </dgm:pt>
    <dgm:pt modelId="{261EB205-D8CD-484E-946E-566A62CEF0FF}" type="pres">
      <dgm:prSet presAssocID="{3C031141-F2FE-425C-A13C-00C3E1C7CF30}" presName="arrow" presStyleLbl="node1" presStyleIdx="1" presStyleCnt="2"/>
      <dgm:spPr/>
    </dgm:pt>
    <dgm:pt modelId="{BAC96FB8-7A7D-5F43-8455-1437C2A7CA18}" type="pres">
      <dgm:prSet presAssocID="{3C031141-F2FE-425C-A13C-00C3E1C7CF30}" presName="descendantArrow" presStyleCnt="0"/>
      <dgm:spPr/>
    </dgm:pt>
    <dgm:pt modelId="{D3A683C2-9F07-3D40-8631-E8BA549AAF8F}" type="pres">
      <dgm:prSet presAssocID="{3248DB44-0D16-47B0-B41B-57509BA86C77}" presName="childTextArrow" presStyleLbl="fgAccFollowNode1" presStyleIdx="0" presStyleCnt="2">
        <dgm:presLayoutVars>
          <dgm:bulletEnabled val="1"/>
        </dgm:presLayoutVars>
      </dgm:prSet>
      <dgm:spPr/>
    </dgm:pt>
    <dgm:pt modelId="{738579C0-8C8B-9543-B7E8-562F714892DB}" type="pres">
      <dgm:prSet presAssocID="{966EBFE3-567B-47BC-A469-763F3DD02FC7}" presName="childTextArrow" presStyleLbl="fgAccFollowNode1" presStyleIdx="1" presStyleCnt="2">
        <dgm:presLayoutVars>
          <dgm:bulletEnabled val="1"/>
        </dgm:presLayoutVars>
      </dgm:prSet>
      <dgm:spPr/>
    </dgm:pt>
  </dgm:ptLst>
  <dgm:cxnLst>
    <dgm:cxn modelId="{E29C260B-7097-B842-BE54-005C3F2E4146}" type="presOf" srcId="{966EBFE3-567B-47BC-A469-763F3DD02FC7}" destId="{738579C0-8C8B-9543-B7E8-562F714892DB}" srcOrd="0" destOrd="0" presId="urn:microsoft.com/office/officeart/2005/8/layout/process4"/>
    <dgm:cxn modelId="{34085816-FB36-FA48-A994-419AA11A1D7F}" type="presOf" srcId="{69A52BB9-28BD-45F6-80A2-DBBC1A93C34D}" destId="{607B30B8-51A8-9C43-8EDC-CB976D28ABC9}" srcOrd="0" destOrd="0" presId="urn:microsoft.com/office/officeart/2005/8/layout/process4"/>
    <dgm:cxn modelId="{96B93625-FB59-6E47-8526-920297778E9C}" type="presOf" srcId="{40A36684-FA2B-4D0A-B595-1301189DDE37}" destId="{EC54D5F2-B639-2C4C-A0BA-1094784DAF7B}" srcOrd="0" destOrd="0" presId="urn:microsoft.com/office/officeart/2005/8/layout/process4"/>
    <dgm:cxn modelId="{AACE063B-D996-D74B-BDE7-C95903D969EC}" type="presOf" srcId="{3C031141-F2FE-425C-A13C-00C3E1C7CF30}" destId="{389D1E8A-DDD3-0F41-9BFE-9C1E411B25B5}" srcOrd="0" destOrd="0" presId="urn:microsoft.com/office/officeart/2005/8/layout/process4"/>
    <dgm:cxn modelId="{43E82F92-57B5-7045-8F19-03BA473CDCA3}" type="presOf" srcId="{3C031141-F2FE-425C-A13C-00C3E1C7CF30}" destId="{261EB205-D8CD-484E-946E-566A62CEF0FF}" srcOrd="1" destOrd="0" presId="urn:microsoft.com/office/officeart/2005/8/layout/process4"/>
    <dgm:cxn modelId="{537AF6A8-6CCC-4979-ABF6-181A9201E164}" srcId="{69A52BB9-28BD-45F6-80A2-DBBC1A93C34D}" destId="{40A36684-FA2B-4D0A-B595-1301189DDE37}" srcOrd="1" destOrd="0" parTransId="{90CBB8F0-769F-4CD0-AEDE-AE264465D216}" sibTransId="{229BBB53-6CDF-442E-BBC2-81480079091B}"/>
    <dgm:cxn modelId="{C73EAEB8-E2A2-DC4B-B201-E8E8A02C0239}" type="presOf" srcId="{3248DB44-0D16-47B0-B41B-57509BA86C77}" destId="{D3A683C2-9F07-3D40-8631-E8BA549AAF8F}" srcOrd="0" destOrd="0" presId="urn:microsoft.com/office/officeart/2005/8/layout/process4"/>
    <dgm:cxn modelId="{4A4954CD-F93A-4234-B120-B514A97016E3}" srcId="{69A52BB9-28BD-45F6-80A2-DBBC1A93C34D}" destId="{3C031141-F2FE-425C-A13C-00C3E1C7CF30}" srcOrd="0" destOrd="0" parTransId="{FBEC10FA-5757-4FA2-B4B3-7625E1B0FA9E}" sibTransId="{0EFFB364-4D56-477F-A4BA-FD365470AB16}"/>
    <dgm:cxn modelId="{1BC159D7-3B18-4ECA-B9B4-825CB0B2BAF4}" srcId="{3C031141-F2FE-425C-A13C-00C3E1C7CF30}" destId="{966EBFE3-567B-47BC-A469-763F3DD02FC7}" srcOrd="1" destOrd="0" parTransId="{1DCEA668-C3D6-46D6-8980-A36AB68645AD}" sibTransId="{B86FC5EE-FEA2-4374-9B99-42DA197076FB}"/>
    <dgm:cxn modelId="{07EC0DF5-D71B-4163-A9AA-431685644C8D}" srcId="{3C031141-F2FE-425C-A13C-00C3E1C7CF30}" destId="{3248DB44-0D16-47B0-B41B-57509BA86C77}" srcOrd="0" destOrd="0" parTransId="{E434358D-0AD3-4CA5-A36A-1EB1E285F9D4}" sibTransId="{BE470C25-6541-4A91-8A90-DE84D8478B70}"/>
    <dgm:cxn modelId="{6CC7A8C8-B18A-6840-9A34-D69ADE3D794F}" type="presParOf" srcId="{607B30B8-51A8-9C43-8EDC-CB976D28ABC9}" destId="{C5373AA4-BBC7-994F-A3B6-83F23086A39E}" srcOrd="0" destOrd="0" presId="urn:microsoft.com/office/officeart/2005/8/layout/process4"/>
    <dgm:cxn modelId="{D15D4B08-0160-AF46-B072-E6EAC9901C43}" type="presParOf" srcId="{C5373AA4-BBC7-994F-A3B6-83F23086A39E}" destId="{EC54D5F2-B639-2C4C-A0BA-1094784DAF7B}" srcOrd="0" destOrd="0" presId="urn:microsoft.com/office/officeart/2005/8/layout/process4"/>
    <dgm:cxn modelId="{20AA1906-0641-F24C-8EBB-FCD9934E8AF1}" type="presParOf" srcId="{607B30B8-51A8-9C43-8EDC-CB976D28ABC9}" destId="{95E017EF-6638-814C-9597-5DD12E4EE062}" srcOrd="1" destOrd="0" presId="urn:microsoft.com/office/officeart/2005/8/layout/process4"/>
    <dgm:cxn modelId="{308432D2-3C6E-8247-8C9E-2CEB51D80C19}" type="presParOf" srcId="{607B30B8-51A8-9C43-8EDC-CB976D28ABC9}" destId="{F1773BAE-CFCB-7747-AA67-7C3A03571D31}" srcOrd="2" destOrd="0" presId="urn:microsoft.com/office/officeart/2005/8/layout/process4"/>
    <dgm:cxn modelId="{2B077EF9-B5D8-3A41-926F-8AD696996C71}" type="presParOf" srcId="{F1773BAE-CFCB-7747-AA67-7C3A03571D31}" destId="{389D1E8A-DDD3-0F41-9BFE-9C1E411B25B5}" srcOrd="0" destOrd="0" presId="urn:microsoft.com/office/officeart/2005/8/layout/process4"/>
    <dgm:cxn modelId="{9BE582F6-945E-B744-AD83-6E1A390FCE9B}" type="presParOf" srcId="{F1773BAE-CFCB-7747-AA67-7C3A03571D31}" destId="{261EB205-D8CD-484E-946E-566A62CEF0FF}" srcOrd="1" destOrd="0" presId="urn:microsoft.com/office/officeart/2005/8/layout/process4"/>
    <dgm:cxn modelId="{1DCBC979-86FA-2E40-B03D-17D0C3D8EFBB}" type="presParOf" srcId="{F1773BAE-CFCB-7747-AA67-7C3A03571D31}" destId="{BAC96FB8-7A7D-5F43-8455-1437C2A7CA18}" srcOrd="2" destOrd="0" presId="urn:microsoft.com/office/officeart/2005/8/layout/process4"/>
    <dgm:cxn modelId="{6B697964-7BDE-6E48-BF0A-A770D531F0A2}" type="presParOf" srcId="{BAC96FB8-7A7D-5F43-8455-1437C2A7CA18}" destId="{D3A683C2-9F07-3D40-8631-E8BA549AAF8F}" srcOrd="0" destOrd="0" presId="urn:microsoft.com/office/officeart/2005/8/layout/process4"/>
    <dgm:cxn modelId="{44ACD9BF-628B-2240-A551-C043E7BD37D7}" type="presParOf" srcId="{BAC96FB8-7A7D-5F43-8455-1437C2A7CA18}" destId="{738579C0-8C8B-9543-B7E8-562F714892DB}" srcOrd="1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FC287E4-5268-45E1-AE31-63A76F06F0A1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943AF5D-28F7-470B-A105-81F21E95282B}">
      <dgm:prSet/>
      <dgm:spPr/>
      <dgm:t>
        <a:bodyPr/>
        <a:lstStyle/>
        <a:p>
          <a:r>
            <a:rPr lang="da-DK"/>
            <a:t>Docker er en open-source platform, der gør det muligt at pakke, distribuere og køre applikationer i containere. </a:t>
          </a:r>
          <a:endParaRPr lang="en-US"/>
        </a:p>
      </dgm:t>
    </dgm:pt>
    <dgm:pt modelId="{F9D36310-47A6-406D-8A51-0CD0FEEAEBCF}" type="parTrans" cxnId="{15E4ACF6-5F54-458A-8A0D-2FCF70783AFA}">
      <dgm:prSet/>
      <dgm:spPr/>
      <dgm:t>
        <a:bodyPr/>
        <a:lstStyle/>
        <a:p>
          <a:endParaRPr lang="en-US"/>
        </a:p>
      </dgm:t>
    </dgm:pt>
    <dgm:pt modelId="{B6430CB8-7243-4192-BFF5-718752196D39}" type="sibTrans" cxnId="{15E4ACF6-5F54-458A-8A0D-2FCF70783AFA}">
      <dgm:prSet/>
      <dgm:spPr/>
      <dgm:t>
        <a:bodyPr/>
        <a:lstStyle/>
        <a:p>
          <a:endParaRPr lang="en-US"/>
        </a:p>
      </dgm:t>
    </dgm:pt>
    <dgm:pt modelId="{373E639E-F23C-44B1-A93F-5C2CFC66DF63}">
      <dgm:prSet/>
      <dgm:spPr/>
      <dgm:t>
        <a:bodyPr/>
        <a:lstStyle/>
        <a:p>
          <a:r>
            <a:rPr lang="da-DK"/>
            <a:t>En container er en letvægts, selvstændig eksekverbar pakke, der indeholder alt, hvad en applikation behøver for at køre: kode, runtime, biblioteker og afhængigheder.</a:t>
          </a:r>
          <a:endParaRPr lang="en-US"/>
        </a:p>
      </dgm:t>
    </dgm:pt>
    <dgm:pt modelId="{E22409BD-4E21-4E26-ABCC-D3A66AB4852D}" type="parTrans" cxnId="{CD2334F0-0AAA-4F1A-9589-E16DBD298697}">
      <dgm:prSet/>
      <dgm:spPr/>
      <dgm:t>
        <a:bodyPr/>
        <a:lstStyle/>
        <a:p>
          <a:endParaRPr lang="en-US"/>
        </a:p>
      </dgm:t>
    </dgm:pt>
    <dgm:pt modelId="{A1C6415A-D2A6-4CE5-9FEC-C94643908EB9}" type="sibTrans" cxnId="{CD2334F0-0AAA-4F1A-9589-E16DBD298697}">
      <dgm:prSet/>
      <dgm:spPr/>
      <dgm:t>
        <a:bodyPr/>
        <a:lstStyle/>
        <a:p>
          <a:endParaRPr lang="en-US"/>
        </a:p>
      </dgm:t>
    </dgm:pt>
    <dgm:pt modelId="{C2240BBC-C8AC-9746-AA03-6BCFF9F4538D}" type="pres">
      <dgm:prSet presAssocID="{AFC287E4-5268-45E1-AE31-63A76F06F0A1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8C64E93-F870-1E4C-A919-578FEC3A48F4}" type="pres">
      <dgm:prSet presAssocID="{E943AF5D-28F7-470B-A105-81F21E95282B}" presName="hierRoot1" presStyleCnt="0"/>
      <dgm:spPr/>
    </dgm:pt>
    <dgm:pt modelId="{859D59E3-5622-F646-969D-48195590C7AA}" type="pres">
      <dgm:prSet presAssocID="{E943AF5D-28F7-470B-A105-81F21E95282B}" presName="composite" presStyleCnt="0"/>
      <dgm:spPr/>
    </dgm:pt>
    <dgm:pt modelId="{A4543906-3A0F-2D4D-85CC-7254F6683A76}" type="pres">
      <dgm:prSet presAssocID="{E943AF5D-28F7-470B-A105-81F21E95282B}" presName="background" presStyleLbl="node0" presStyleIdx="0" presStyleCnt="2"/>
      <dgm:spPr/>
    </dgm:pt>
    <dgm:pt modelId="{21B61066-4068-F24B-9582-7260402E390F}" type="pres">
      <dgm:prSet presAssocID="{E943AF5D-28F7-470B-A105-81F21E95282B}" presName="text" presStyleLbl="fgAcc0" presStyleIdx="0" presStyleCnt="2">
        <dgm:presLayoutVars>
          <dgm:chPref val="3"/>
        </dgm:presLayoutVars>
      </dgm:prSet>
      <dgm:spPr/>
    </dgm:pt>
    <dgm:pt modelId="{82E1BE17-E8BA-9D4E-A326-3F478869D391}" type="pres">
      <dgm:prSet presAssocID="{E943AF5D-28F7-470B-A105-81F21E95282B}" presName="hierChild2" presStyleCnt="0"/>
      <dgm:spPr/>
    </dgm:pt>
    <dgm:pt modelId="{72C73892-AEB2-C740-B691-C25E8028B071}" type="pres">
      <dgm:prSet presAssocID="{373E639E-F23C-44B1-A93F-5C2CFC66DF63}" presName="hierRoot1" presStyleCnt="0"/>
      <dgm:spPr/>
    </dgm:pt>
    <dgm:pt modelId="{06DE9016-7579-B545-9FAC-BE480BBA2425}" type="pres">
      <dgm:prSet presAssocID="{373E639E-F23C-44B1-A93F-5C2CFC66DF63}" presName="composite" presStyleCnt="0"/>
      <dgm:spPr/>
    </dgm:pt>
    <dgm:pt modelId="{0B653DF8-FB44-AD41-959C-41C05EF0EF58}" type="pres">
      <dgm:prSet presAssocID="{373E639E-F23C-44B1-A93F-5C2CFC66DF63}" presName="background" presStyleLbl="node0" presStyleIdx="1" presStyleCnt="2"/>
      <dgm:spPr/>
    </dgm:pt>
    <dgm:pt modelId="{9EB0ABDB-5F6F-8843-8078-3C551D78EAFA}" type="pres">
      <dgm:prSet presAssocID="{373E639E-F23C-44B1-A93F-5C2CFC66DF63}" presName="text" presStyleLbl="fgAcc0" presStyleIdx="1" presStyleCnt="2">
        <dgm:presLayoutVars>
          <dgm:chPref val="3"/>
        </dgm:presLayoutVars>
      </dgm:prSet>
      <dgm:spPr/>
    </dgm:pt>
    <dgm:pt modelId="{1B4C780C-C375-6F40-A092-8B4AF62B826B}" type="pres">
      <dgm:prSet presAssocID="{373E639E-F23C-44B1-A93F-5C2CFC66DF63}" presName="hierChild2" presStyleCnt="0"/>
      <dgm:spPr/>
    </dgm:pt>
  </dgm:ptLst>
  <dgm:cxnLst>
    <dgm:cxn modelId="{80D2551D-19E0-E548-AA2C-9D2EF5668CC9}" type="presOf" srcId="{E943AF5D-28F7-470B-A105-81F21E95282B}" destId="{21B61066-4068-F24B-9582-7260402E390F}" srcOrd="0" destOrd="0" presId="urn:microsoft.com/office/officeart/2005/8/layout/hierarchy1"/>
    <dgm:cxn modelId="{98760987-E3C3-8F4A-82EF-A0DE401E57C4}" type="presOf" srcId="{AFC287E4-5268-45E1-AE31-63A76F06F0A1}" destId="{C2240BBC-C8AC-9746-AA03-6BCFF9F4538D}" srcOrd="0" destOrd="0" presId="urn:microsoft.com/office/officeart/2005/8/layout/hierarchy1"/>
    <dgm:cxn modelId="{01EB5CE5-31E6-A24F-BF74-6FC4F8CFBCF9}" type="presOf" srcId="{373E639E-F23C-44B1-A93F-5C2CFC66DF63}" destId="{9EB0ABDB-5F6F-8843-8078-3C551D78EAFA}" srcOrd="0" destOrd="0" presId="urn:microsoft.com/office/officeart/2005/8/layout/hierarchy1"/>
    <dgm:cxn modelId="{CD2334F0-0AAA-4F1A-9589-E16DBD298697}" srcId="{AFC287E4-5268-45E1-AE31-63A76F06F0A1}" destId="{373E639E-F23C-44B1-A93F-5C2CFC66DF63}" srcOrd="1" destOrd="0" parTransId="{E22409BD-4E21-4E26-ABCC-D3A66AB4852D}" sibTransId="{A1C6415A-D2A6-4CE5-9FEC-C94643908EB9}"/>
    <dgm:cxn modelId="{15E4ACF6-5F54-458A-8A0D-2FCF70783AFA}" srcId="{AFC287E4-5268-45E1-AE31-63A76F06F0A1}" destId="{E943AF5D-28F7-470B-A105-81F21E95282B}" srcOrd="0" destOrd="0" parTransId="{F9D36310-47A6-406D-8A51-0CD0FEEAEBCF}" sibTransId="{B6430CB8-7243-4192-BFF5-718752196D39}"/>
    <dgm:cxn modelId="{AB17BAA0-AD4A-0843-88E5-4FE787A46633}" type="presParOf" srcId="{C2240BBC-C8AC-9746-AA03-6BCFF9F4538D}" destId="{C8C64E93-F870-1E4C-A919-578FEC3A48F4}" srcOrd="0" destOrd="0" presId="urn:microsoft.com/office/officeart/2005/8/layout/hierarchy1"/>
    <dgm:cxn modelId="{3CB9EC10-D8EE-974C-9758-E31CCE1F14A1}" type="presParOf" srcId="{C8C64E93-F870-1E4C-A919-578FEC3A48F4}" destId="{859D59E3-5622-F646-969D-48195590C7AA}" srcOrd="0" destOrd="0" presId="urn:microsoft.com/office/officeart/2005/8/layout/hierarchy1"/>
    <dgm:cxn modelId="{ECC0684E-899D-FA46-8356-56B5D85C58C4}" type="presParOf" srcId="{859D59E3-5622-F646-969D-48195590C7AA}" destId="{A4543906-3A0F-2D4D-85CC-7254F6683A76}" srcOrd="0" destOrd="0" presId="urn:microsoft.com/office/officeart/2005/8/layout/hierarchy1"/>
    <dgm:cxn modelId="{14179DCC-25A0-E64C-BAE0-F280EE4A2C2D}" type="presParOf" srcId="{859D59E3-5622-F646-969D-48195590C7AA}" destId="{21B61066-4068-F24B-9582-7260402E390F}" srcOrd="1" destOrd="0" presId="urn:microsoft.com/office/officeart/2005/8/layout/hierarchy1"/>
    <dgm:cxn modelId="{7561718E-2AA0-0340-9F09-3CC831DF6FA3}" type="presParOf" srcId="{C8C64E93-F870-1E4C-A919-578FEC3A48F4}" destId="{82E1BE17-E8BA-9D4E-A326-3F478869D391}" srcOrd="1" destOrd="0" presId="urn:microsoft.com/office/officeart/2005/8/layout/hierarchy1"/>
    <dgm:cxn modelId="{D127B6AA-AA2B-D54D-9C1E-8162A59C5CB5}" type="presParOf" srcId="{C2240BBC-C8AC-9746-AA03-6BCFF9F4538D}" destId="{72C73892-AEB2-C740-B691-C25E8028B071}" srcOrd="1" destOrd="0" presId="urn:microsoft.com/office/officeart/2005/8/layout/hierarchy1"/>
    <dgm:cxn modelId="{AD3A1AAC-E6FB-2C42-9354-1FC318959D3E}" type="presParOf" srcId="{72C73892-AEB2-C740-B691-C25E8028B071}" destId="{06DE9016-7579-B545-9FAC-BE480BBA2425}" srcOrd="0" destOrd="0" presId="urn:microsoft.com/office/officeart/2005/8/layout/hierarchy1"/>
    <dgm:cxn modelId="{F9B0F792-0B73-7941-87D9-A7F688AECEC7}" type="presParOf" srcId="{06DE9016-7579-B545-9FAC-BE480BBA2425}" destId="{0B653DF8-FB44-AD41-959C-41C05EF0EF58}" srcOrd="0" destOrd="0" presId="urn:microsoft.com/office/officeart/2005/8/layout/hierarchy1"/>
    <dgm:cxn modelId="{20494946-DFAC-5848-A942-C96DA893901D}" type="presParOf" srcId="{06DE9016-7579-B545-9FAC-BE480BBA2425}" destId="{9EB0ABDB-5F6F-8843-8078-3C551D78EAFA}" srcOrd="1" destOrd="0" presId="urn:microsoft.com/office/officeart/2005/8/layout/hierarchy1"/>
    <dgm:cxn modelId="{4509C919-AD9F-574B-9D6F-A58A110BA38E}" type="presParOf" srcId="{72C73892-AEB2-C740-B691-C25E8028B071}" destId="{1B4C780C-C375-6F40-A092-8B4AF62B826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C3AD00B-E7C8-4C37-999B-444BF3AEF1DD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BAE956E-9F22-4D55-8ACC-8039FD9D7F56}">
      <dgm:prSet/>
      <dgm:spPr/>
      <dgm:t>
        <a:bodyPr/>
        <a:lstStyle/>
        <a:p>
          <a:r>
            <a:rPr lang="da-DK"/>
            <a:t>Download docker desktop fra: </a:t>
          </a:r>
          <a:r>
            <a:rPr lang="da-DK">
              <a:hlinkClick xmlns:r="http://schemas.openxmlformats.org/officeDocument/2006/relationships" r:id="rId1"/>
            </a:rPr>
            <a:t>https://www.docker.com/products/docker-desktop/</a:t>
          </a:r>
          <a:r>
            <a:rPr lang="da-DK"/>
            <a:t> </a:t>
          </a:r>
          <a:endParaRPr lang="en-US"/>
        </a:p>
      </dgm:t>
    </dgm:pt>
    <dgm:pt modelId="{9BBCCCFA-9355-4C91-8345-D72913DA6AF0}" type="parTrans" cxnId="{326CBF55-3448-47A3-896F-0E01A17588D7}">
      <dgm:prSet/>
      <dgm:spPr/>
      <dgm:t>
        <a:bodyPr/>
        <a:lstStyle/>
        <a:p>
          <a:endParaRPr lang="en-US"/>
        </a:p>
      </dgm:t>
    </dgm:pt>
    <dgm:pt modelId="{9E1DC3D4-87A1-4AB8-A7D8-E6E53C1942B1}" type="sibTrans" cxnId="{326CBF55-3448-47A3-896F-0E01A17588D7}">
      <dgm:prSet/>
      <dgm:spPr/>
      <dgm:t>
        <a:bodyPr/>
        <a:lstStyle/>
        <a:p>
          <a:endParaRPr lang="en-US"/>
        </a:p>
      </dgm:t>
    </dgm:pt>
    <dgm:pt modelId="{A6A713DE-2BDC-47CE-AE3A-D47E615AC727}">
      <dgm:prSet/>
      <dgm:spPr/>
      <dgm:t>
        <a:bodyPr/>
        <a:lstStyle/>
        <a:p>
          <a:r>
            <a:rPr lang="da-DK"/>
            <a:t>Installere det.</a:t>
          </a:r>
          <a:endParaRPr lang="en-US"/>
        </a:p>
      </dgm:t>
    </dgm:pt>
    <dgm:pt modelId="{8DC16445-8157-427A-AB9F-6EB97B4C350F}" type="parTrans" cxnId="{6DD0E092-7EC7-4EE4-A54D-ED0959426A1F}">
      <dgm:prSet/>
      <dgm:spPr/>
      <dgm:t>
        <a:bodyPr/>
        <a:lstStyle/>
        <a:p>
          <a:endParaRPr lang="en-US"/>
        </a:p>
      </dgm:t>
    </dgm:pt>
    <dgm:pt modelId="{59F6208C-4541-4D2E-9385-A60ABEEA874A}" type="sibTrans" cxnId="{6DD0E092-7EC7-4EE4-A54D-ED0959426A1F}">
      <dgm:prSet/>
      <dgm:spPr/>
      <dgm:t>
        <a:bodyPr/>
        <a:lstStyle/>
        <a:p>
          <a:endParaRPr lang="en-US"/>
        </a:p>
      </dgm:t>
    </dgm:pt>
    <dgm:pt modelId="{B4386468-4724-4426-AF20-6FA8C4610F3C}">
      <dgm:prSet/>
      <dgm:spPr/>
      <dgm:t>
        <a:bodyPr/>
        <a:lstStyle/>
        <a:p>
          <a:r>
            <a:rPr lang="da-DK"/>
            <a:t>docker run --name some-nginx -d -p 8080:80 nginx</a:t>
          </a:r>
          <a:endParaRPr lang="en-US"/>
        </a:p>
      </dgm:t>
    </dgm:pt>
    <dgm:pt modelId="{989544A7-C0BB-41FA-9A5A-8092F6D49253}" type="parTrans" cxnId="{2D706958-F7F6-4242-B027-5FF3DEC1B316}">
      <dgm:prSet/>
      <dgm:spPr/>
      <dgm:t>
        <a:bodyPr/>
        <a:lstStyle/>
        <a:p>
          <a:endParaRPr lang="en-US"/>
        </a:p>
      </dgm:t>
    </dgm:pt>
    <dgm:pt modelId="{611F1E04-27A4-4096-B767-6523F4A12CAA}" type="sibTrans" cxnId="{2D706958-F7F6-4242-B027-5FF3DEC1B316}">
      <dgm:prSet/>
      <dgm:spPr/>
      <dgm:t>
        <a:bodyPr/>
        <a:lstStyle/>
        <a:p>
          <a:endParaRPr lang="en-US"/>
        </a:p>
      </dgm:t>
    </dgm:pt>
    <dgm:pt modelId="{89C87914-7998-47F9-BD2C-38B0A977D023}">
      <dgm:prSet/>
      <dgm:spPr/>
      <dgm:t>
        <a:bodyPr/>
        <a:lstStyle/>
        <a:p>
          <a:r>
            <a:rPr lang="da-DK"/>
            <a:t>Docker ps &lt;- hvad gør denne?</a:t>
          </a:r>
          <a:endParaRPr lang="en-US"/>
        </a:p>
      </dgm:t>
    </dgm:pt>
    <dgm:pt modelId="{FE720F02-FF72-4E75-9B6E-85913A77263E}" type="parTrans" cxnId="{8752D077-BB55-454E-82C7-BBEFDD66CA8D}">
      <dgm:prSet/>
      <dgm:spPr/>
      <dgm:t>
        <a:bodyPr/>
        <a:lstStyle/>
        <a:p>
          <a:endParaRPr lang="en-US"/>
        </a:p>
      </dgm:t>
    </dgm:pt>
    <dgm:pt modelId="{EF93CC39-BCC2-4C09-8C7A-E774F898415C}" type="sibTrans" cxnId="{8752D077-BB55-454E-82C7-BBEFDD66CA8D}">
      <dgm:prSet/>
      <dgm:spPr/>
      <dgm:t>
        <a:bodyPr/>
        <a:lstStyle/>
        <a:p>
          <a:endParaRPr lang="en-US"/>
        </a:p>
      </dgm:t>
    </dgm:pt>
    <dgm:pt modelId="{FFFAD38F-2940-4267-A004-D37E897FCF68}">
      <dgm:prSet/>
      <dgm:spPr/>
      <dgm:t>
        <a:bodyPr/>
        <a:lstStyle/>
        <a:p>
          <a:r>
            <a:rPr lang="da-DK"/>
            <a:t>Docker inspect &lt;container id&gt;</a:t>
          </a:r>
          <a:endParaRPr lang="en-US"/>
        </a:p>
      </dgm:t>
    </dgm:pt>
    <dgm:pt modelId="{80013DF6-2319-4B4E-A037-80F33AB4157F}" type="parTrans" cxnId="{36E01B31-4E95-4842-8081-C38F935BE7D2}">
      <dgm:prSet/>
      <dgm:spPr/>
      <dgm:t>
        <a:bodyPr/>
        <a:lstStyle/>
        <a:p>
          <a:endParaRPr lang="en-US"/>
        </a:p>
      </dgm:t>
    </dgm:pt>
    <dgm:pt modelId="{B890B273-AC77-4A3F-99CA-FF263E846386}" type="sibTrans" cxnId="{36E01B31-4E95-4842-8081-C38F935BE7D2}">
      <dgm:prSet/>
      <dgm:spPr/>
      <dgm:t>
        <a:bodyPr/>
        <a:lstStyle/>
        <a:p>
          <a:endParaRPr lang="en-US"/>
        </a:p>
      </dgm:t>
    </dgm:pt>
    <dgm:pt modelId="{D3926CA4-78F4-4EA3-9196-0B550C9BEFF9}">
      <dgm:prSet/>
      <dgm:spPr/>
      <dgm:t>
        <a:bodyPr/>
        <a:lstStyle/>
        <a:p>
          <a:r>
            <a:rPr lang="da-DK"/>
            <a:t>Docker stop some-nginx &lt;- ?</a:t>
          </a:r>
          <a:endParaRPr lang="en-US"/>
        </a:p>
      </dgm:t>
    </dgm:pt>
    <dgm:pt modelId="{50F1F5B1-6991-4E8D-9D69-82A9C52A5F1C}" type="parTrans" cxnId="{FE55D149-2513-4689-9D0C-A4C3C3B770B1}">
      <dgm:prSet/>
      <dgm:spPr/>
      <dgm:t>
        <a:bodyPr/>
        <a:lstStyle/>
        <a:p>
          <a:endParaRPr lang="en-US"/>
        </a:p>
      </dgm:t>
    </dgm:pt>
    <dgm:pt modelId="{3524C342-8BD2-4671-9739-9A018131A1CA}" type="sibTrans" cxnId="{FE55D149-2513-4689-9D0C-A4C3C3B770B1}">
      <dgm:prSet/>
      <dgm:spPr/>
      <dgm:t>
        <a:bodyPr/>
        <a:lstStyle/>
        <a:p>
          <a:endParaRPr lang="en-US"/>
        </a:p>
      </dgm:t>
    </dgm:pt>
    <dgm:pt modelId="{CD72E623-0F69-4AA7-8C32-97BA975D172A}">
      <dgm:prSet/>
      <dgm:spPr/>
      <dgm:t>
        <a:bodyPr/>
        <a:lstStyle/>
        <a:p>
          <a:r>
            <a:rPr lang="da-DK"/>
            <a:t>Docker rm some-nginx &lt;- ?</a:t>
          </a:r>
          <a:endParaRPr lang="en-US"/>
        </a:p>
      </dgm:t>
    </dgm:pt>
    <dgm:pt modelId="{F26AF657-7D7D-4693-BBC0-ED285D6F0A03}" type="parTrans" cxnId="{19F0A01E-639D-43DC-BE11-08AA7E0459A0}">
      <dgm:prSet/>
      <dgm:spPr/>
      <dgm:t>
        <a:bodyPr/>
        <a:lstStyle/>
        <a:p>
          <a:endParaRPr lang="en-US"/>
        </a:p>
      </dgm:t>
    </dgm:pt>
    <dgm:pt modelId="{AF44F5C6-3023-43DB-8612-6487446F754C}" type="sibTrans" cxnId="{19F0A01E-639D-43DC-BE11-08AA7E0459A0}">
      <dgm:prSet/>
      <dgm:spPr/>
      <dgm:t>
        <a:bodyPr/>
        <a:lstStyle/>
        <a:p>
          <a:endParaRPr lang="en-US"/>
        </a:p>
      </dgm:t>
    </dgm:pt>
    <dgm:pt modelId="{3E4995BC-C5AB-F24C-8D16-59F726B4618C}" type="pres">
      <dgm:prSet presAssocID="{5C3AD00B-E7C8-4C37-999B-444BF3AEF1DD}" presName="linear" presStyleCnt="0">
        <dgm:presLayoutVars>
          <dgm:animLvl val="lvl"/>
          <dgm:resizeHandles val="exact"/>
        </dgm:presLayoutVars>
      </dgm:prSet>
      <dgm:spPr/>
    </dgm:pt>
    <dgm:pt modelId="{C7656280-E145-5C4D-8E92-2EA0792D1935}" type="pres">
      <dgm:prSet presAssocID="{7BAE956E-9F22-4D55-8ACC-8039FD9D7F56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84E81F96-68D7-0B4E-8BF1-4F1BB367A99D}" type="pres">
      <dgm:prSet presAssocID="{7BAE956E-9F22-4D55-8ACC-8039FD9D7F56}" presName="childText" presStyleLbl="revTx" presStyleIdx="0" presStyleCnt="1">
        <dgm:presLayoutVars>
          <dgm:bulletEnabled val="1"/>
        </dgm:presLayoutVars>
      </dgm:prSet>
      <dgm:spPr/>
    </dgm:pt>
    <dgm:pt modelId="{9FADE6F6-6223-EF4B-9E48-503A28D800EE}" type="pres">
      <dgm:prSet presAssocID="{B4386468-4724-4426-AF20-6FA8C4610F3C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4E0BF760-F47B-0A42-BFA5-6A77FB23970A}" type="pres">
      <dgm:prSet presAssocID="{611F1E04-27A4-4096-B767-6523F4A12CAA}" presName="spacer" presStyleCnt="0"/>
      <dgm:spPr/>
    </dgm:pt>
    <dgm:pt modelId="{0B8EBE56-EAAC-0F46-B494-8BD59CC0244D}" type="pres">
      <dgm:prSet presAssocID="{89C87914-7998-47F9-BD2C-38B0A977D023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D67E6C58-5145-6C4E-B38E-83F12DABE671}" type="pres">
      <dgm:prSet presAssocID="{EF93CC39-BCC2-4C09-8C7A-E774F898415C}" presName="spacer" presStyleCnt="0"/>
      <dgm:spPr/>
    </dgm:pt>
    <dgm:pt modelId="{DCAE9249-8449-144F-A02D-1F7666CE9525}" type="pres">
      <dgm:prSet presAssocID="{FFFAD38F-2940-4267-A004-D37E897FCF68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867B655C-2AD5-8F48-9C0D-D6FF06FAA774}" type="pres">
      <dgm:prSet presAssocID="{B890B273-AC77-4A3F-99CA-FF263E846386}" presName="spacer" presStyleCnt="0"/>
      <dgm:spPr/>
    </dgm:pt>
    <dgm:pt modelId="{761E99C3-2C88-B542-8AB3-AD07B08CB583}" type="pres">
      <dgm:prSet presAssocID="{D3926CA4-78F4-4EA3-9196-0B550C9BEFF9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CB69E100-D579-E64A-B138-0BE2B6C43902}" type="pres">
      <dgm:prSet presAssocID="{3524C342-8BD2-4671-9739-9A018131A1CA}" presName="spacer" presStyleCnt="0"/>
      <dgm:spPr/>
    </dgm:pt>
    <dgm:pt modelId="{543C5C5B-D6A8-4644-B83F-68B92AF8A499}" type="pres">
      <dgm:prSet presAssocID="{CD72E623-0F69-4AA7-8C32-97BA975D172A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5B759C04-7A23-164D-87C2-F556E83170D2}" type="presOf" srcId="{CD72E623-0F69-4AA7-8C32-97BA975D172A}" destId="{543C5C5B-D6A8-4644-B83F-68B92AF8A499}" srcOrd="0" destOrd="0" presId="urn:microsoft.com/office/officeart/2005/8/layout/vList2"/>
    <dgm:cxn modelId="{19F0A01E-639D-43DC-BE11-08AA7E0459A0}" srcId="{5C3AD00B-E7C8-4C37-999B-444BF3AEF1DD}" destId="{CD72E623-0F69-4AA7-8C32-97BA975D172A}" srcOrd="5" destOrd="0" parTransId="{F26AF657-7D7D-4693-BBC0-ED285D6F0A03}" sibTransId="{AF44F5C6-3023-43DB-8612-6487446F754C}"/>
    <dgm:cxn modelId="{36E01B31-4E95-4842-8081-C38F935BE7D2}" srcId="{5C3AD00B-E7C8-4C37-999B-444BF3AEF1DD}" destId="{FFFAD38F-2940-4267-A004-D37E897FCF68}" srcOrd="3" destOrd="0" parTransId="{80013DF6-2319-4B4E-A037-80F33AB4157F}" sibTransId="{B890B273-AC77-4A3F-99CA-FF263E846386}"/>
    <dgm:cxn modelId="{FE55D149-2513-4689-9D0C-A4C3C3B770B1}" srcId="{5C3AD00B-E7C8-4C37-999B-444BF3AEF1DD}" destId="{D3926CA4-78F4-4EA3-9196-0B550C9BEFF9}" srcOrd="4" destOrd="0" parTransId="{50F1F5B1-6991-4E8D-9D69-82A9C52A5F1C}" sibTransId="{3524C342-8BD2-4671-9739-9A018131A1CA}"/>
    <dgm:cxn modelId="{5C919651-BC76-9241-BF22-C4FEA137920D}" type="presOf" srcId="{FFFAD38F-2940-4267-A004-D37E897FCF68}" destId="{DCAE9249-8449-144F-A02D-1F7666CE9525}" srcOrd="0" destOrd="0" presId="urn:microsoft.com/office/officeart/2005/8/layout/vList2"/>
    <dgm:cxn modelId="{326CBF55-3448-47A3-896F-0E01A17588D7}" srcId="{5C3AD00B-E7C8-4C37-999B-444BF3AEF1DD}" destId="{7BAE956E-9F22-4D55-8ACC-8039FD9D7F56}" srcOrd="0" destOrd="0" parTransId="{9BBCCCFA-9355-4C91-8345-D72913DA6AF0}" sibTransId="{9E1DC3D4-87A1-4AB8-A7D8-E6E53C1942B1}"/>
    <dgm:cxn modelId="{59A42856-1B87-324D-A605-0B2D2CECC594}" type="presOf" srcId="{D3926CA4-78F4-4EA3-9196-0B550C9BEFF9}" destId="{761E99C3-2C88-B542-8AB3-AD07B08CB583}" srcOrd="0" destOrd="0" presId="urn:microsoft.com/office/officeart/2005/8/layout/vList2"/>
    <dgm:cxn modelId="{2D706958-F7F6-4242-B027-5FF3DEC1B316}" srcId="{5C3AD00B-E7C8-4C37-999B-444BF3AEF1DD}" destId="{B4386468-4724-4426-AF20-6FA8C4610F3C}" srcOrd="1" destOrd="0" parTransId="{989544A7-C0BB-41FA-9A5A-8092F6D49253}" sibTransId="{611F1E04-27A4-4096-B767-6523F4A12CAA}"/>
    <dgm:cxn modelId="{B367AF58-629A-854B-BCDA-3FCB13CF16CF}" type="presOf" srcId="{B4386468-4724-4426-AF20-6FA8C4610F3C}" destId="{9FADE6F6-6223-EF4B-9E48-503A28D800EE}" srcOrd="0" destOrd="0" presId="urn:microsoft.com/office/officeart/2005/8/layout/vList2"/>
    <dgm:cxn modelId="{EEE9E86A-D4C5-8641-8246-8FD82EBBEE58}" type="presOf" srcId="{5C3AD00B-E7C8-4C37-999B-444BF3AEF1DD}" destId="{3E4995BC-C5AB-F24C-8D16-59F726B4618C}" srcOrd="0" destOrd="0" presId="urn:microsoft.com/office/officeart/2005/8/layout/vList2"/>
    <dgm:cxn modelId="{E1F89A6F-FEE5-0C4A-A952-A2776E35F5C6}" type="presOf" srcId="{89C87914-7998-47F9-BD2C-38B0A977D023}" destId="{0B8EBE56-EAAC-0F46-B494-8BD59CC0244D}" srcOrd="0" destOrd="0" presId="urn:microsoft.com/office/officeart/2005/8/layout/vList2"/>
    <dgm:cxn modelId="{8752D077-BB55-454E-82C7-BBEFDD66CA8D}" srcId="{5C3AD00B-E7C8-4C37-999B-444BF3AEF1DD}" destId="{89C87914-7998-47F9-BD2C-38B0A977D023}" srcOrd="2" destOrd="0" parTransId="{FE720F02-FF72-4E75-9B6E-85913A77263E}" sibTransId="{EF93CC39-BCC2-4C09-8C7A-E774F898415C}"/>
    <dgm:cxn modelId="{6DD0E092-7EC7-4EE4-A54D-ED0959426A1F}" srcId="{7BAE956E-9F22-4D55-8ACC-8039FD9D7F56}" destId="{A6A713DE-2BDC-47CE-AE3A-D47E615AC727}" srcOrd="0" destOrd="0" parTransId="{8DC16445-8157-427A-AB9F-6EB97B4C350F}" sibTransId="{59F6208C-4541-4D2E-9385-A60ABEEA874A}"/>
    <dgm:cxn modelId="{3F65B0D1-97A1-6D41-A219-1F2CB2598CF8}" type="presOf" srcId="{A6A713DE-2BDC-47CE-AE3A-D47E615AC727}" destId="{84E81F96-68D7-0B4E-8BF1-4F1BB367A99D}" srcOrd="0" destOrd="0" presId="urn:microsoft.com/office/officeart/2005/8/layout/vList2"/>
    <dgm:cxn modelId="{CBA7D8D9-662B-254C-83D2-FACFF7246411}" type="presOf" srcId="{7BAE956E-9F22-4D55-8ACC-8039FD9D7F56}" destId="{C7656280-E145-5C4D-8E92-2EA0792D1935}" srcOrd="0" destOrd="0" presId="urn:microsoft.com/office/officeart/2005/8/layout/vList2"/>
    <dgm:cxn modelId="{BBA65C4E-B0D8-2F42-98CB-8541387EF5C0}" type="presParOf" srcId="{3E4995BC-C5AB-F24C-8D16-59F726B4618C}" destId="{C7656280-E145-5C4D-8E92-2EA0792D1935}" srcOrd="0" destOrd="0" presId="urn:microsoft.com/office/officeart/2005/8/layout/vList2"/>
    <dgm:cxn modelId="{EB4B0587-D948-1843-B887-0CC9DEE90650}" type="presParOf" srcId="{3E4995BC-C5AB-F24C-8D16-59F726B4618C}" destId="{84E81F96-68D7-0B4E-8BF1-4F1BB367A99D}" srcOrd="1" destOrd="0" presId="urn:microsoft.com/office/officeart/2005/8/layout/vList2"/>
    <dgm:cxn modelId="{74F6C594-C915-F044-AD4A-CCF2F5DFAA17}" type="presParOf" srcId="{3E4995BC-C5AB-F24C-8D16-59F726B4618C}" destId="{9FADE6F6-6223-EF4B-9E48-503A28D800EE}" srcOrd="2" destOrd="0" presId="urn:microsoft.com/office/officeart/2005/8/layout/vList2"/>
    <dgm:cxn modelId="{26EC16B2-C0DE-D342-BC0D-1BD41203A34A}" type="presParOf" srcId="{3E4995BC-C5AB-F24C-8D16-59F726B4618C}" destId="{4E0BF760-F47B-0A42-BFA5-6A77FB23970A}" srcOrd="3" destOrd="0" presId="urn:microsoft.com/office/officeart/2005/8/layout/vList2"/>
    <dgm:cxn modelId="{8F915730-D6E0-224C-B90B-2DF4C6FB3919}" type="presParOf" srcId="{3E4995BC-C5AB-F24C-8D16-59F726B4618C}" destId="{0B8EBE56-EAAC-0F46-B494-8BD59CC0244D}" srcOrd="4" destOrd="0" presId="urn:microsoft.com/office/officeart/2005/8/layout/vList2"/>
    <dgm:cxn modelId="{333484FD-F404-0A40-8EE9-2E5E70D8C6AC}" type="presParOf" srcId="{3E4995BC-C5AB-F24C-8D16-59F726B4618C}" destId="{D67E6C58-5145-6C4E-B38E-83F12DABE671}" srcOrd="5" destOrd="0" presId="urn:microsoft.com/office/officeart/2005/8/layout/vList2"/>
    <dgm:cxn modelId="{5217ED43-6A74-9849-AC92-F0CABEEE9F3B}" type="presParOf" srcId="{3E4995BC-C5AB-F24C-8D16-59F726B4618C}" destId="{DCAE9249-8449-144F-A02D-1F7666CE9525}" srcOrd="6" destOrd="0" presId="urn:microsoft.com/office/officeart/2005/8/layout/vList2"/>
    <dgm:cxn modelId="{47EE87A8-2D4D-B147-AB10-9692192A614C}" type="presParOf" srcId="{3E4995BC-C5AB-F24C-8D16-59F726B4618C}" destId="{867B655C-2AD5-8F48-9C0D-D6FF06FAA774}" srcOrd="7" destOrd="0" presId="urn:microsoft.com/office/officeart/2005/8/layout/vList2"/>
    <dgm:cxn modelId="{E1CF2A1C-E0D3-B24E-94BA-F455FECA57FE}" type="presParOf" srcId="{3E4995BC-C5AB-F24C-8D16-59F726B4618C}" destId="{761E99C3-2C88-B542-8AB3-AD07B08CB583}" srcOrd="8" destOrd="0" presId="urn:microsoft.com/office/officeart/2005/8/layout/vList2"/>
    <dgm:cxn modelId="{AF88FA98-017B-9449-9D63-FF9A733FBF1E}" type="presParOf" srcId="{3E4995BC-C5AB-F24C-8D16-59F726B4618C}" destId="{CB69E100-D579-E64A-B138-0BE2B6C43902}" srcOrd="9" destOrd="0" presId="urn:microsoft.com/office/officeart/2005/8/layout/vList2"/>
    <dgm:cxn modelId="{80B0933C-3107-CA43-A893-8596B1E9AFC4}" type="presParOf" srcId="{3E4995BC-C5AB-F24C-8D16-59F726B4618C}" destId="{543C5C5B-D6A8-4644-B83F-68B92AF8A499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54D5F2-B639-2C4C-A0BA-1094784DAF7B}">
      <dsp:nvSpPr>
        <dsp:cNvPr id="0" name=""/>
        <dsp:cNvSpPr/>
      </dsp:nvSpPr>
      <dsp:spPr>
        <a:xfrm>
          <a:off x="0" y="2878231"/>
          <a:ext cx="7536203" cy="188843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3100" kern="1200"/>
            <a:t>Installations processen er næsten den samme som før. Denne gang har vi dog en ISO fil.</a:t>
          </a:r>
          <a:endParaRPr lang="en-US" sz="3100" kern="1200"/>
        </a:p>
      </dsp:txBody>
      <dsp:txXfrm>
        <a:off x="0" y="2878231"/>
        <a:ext cx="7536203" cy="1888431"/>
      </dsp:txXfrm>
    </dsp:sp>
    <dsp:sp modelId="{261EB205-D8CD-484E-946E-566A62CEF0FF}">
      <dsp:nvSpPr>
        <dsp:cNvPr id="0" name=""/>
        <dsp:cNvSpPr/>
      </dsp:nvSpPr>
      <dsp:spPr>
        <a:xfrm rot="10800000">
          <a:off x="0" y="2150"/>
          <a:ext cx="7536203" cy="2904407"/>
        </a:xfrm>
        <a:prstGeom prst="upArrowCallout">
          <a:avLst/>
        </a:prstGeom>
        <a:solidFill>
          <a:schemeClr val="accent2">
            <a:hueOff val="-1041329"/>
            <a:satOff val="-21631"/>
            <a:lumOff val="-588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3100" kern="1200"/>
            <a:t>Prøv evt selv at hente en ISO fil, til VM</a:t>
          </a:r>
          <a:endParaRPr lang="en-US" sz="3100" kern="1200"/>
        </a:p>
      </dsp:txBody>
      <dsp:txXfrm rot="-10800000">
        <a:off x="0" y="2150"/>
        <a:ext cx="7536203" cy="1019447"/>
      </dsp:txXfrm>
    </dsp:sp>
    <dsp:sp modelId="{D3A683C2-9F07-3D40-8631-E8BA549AAF8F}">
      <dsp:nvSpPr>
        <dsp:cNvPr id="0" name=""/>
        <dsp:cNvSpPr/>
      </dsp:nvSpPr>
      <dsp:spPr>
        <a:xfrm>
          <a:off x="0" y="1021597"/>
          <a:ext cx="3768101" cy="868417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35560" rIns="199136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800" kern="1200"/>
            <a:t>Personligt: Linux Mint</a:t>
          </a:r>
          <a:endParaRPr lang="en-US" sz="2800" kern="1200"/>
        </a:p>
      </dsp:txBody>
      <dsp:txXfrm>
        <a:off x="0" y="1021597"/>
        <a:ext cx="3768101" cy="868417"/>
      </dsp:txXfrm>
    </dsp:sp>
    <dsp:sp modelId="{738579C0-8C8B-9543-B7E8-562F714892DB}">
      <dsp:nvSpPr>
        <dsp:cNvPr id="0" name=""/>
        <dsp:cNvSpPr/>
      </dsp:nvSpPr>
      <dsp:spPr>
        <a:xfrm>
          <a:off x="3768101" y="1021597"/>
          <a:ext cx="3768101" cy="868417"/>
        </a:xfrm>
        <a:prstGeom prst="rect">
          <a:avLst/>
        </a:prstGeom>
        <a:solidFill>
          <a:schemeClr val="accent2">
            <a:tint val="40000"/>
            <a:alpha val="90000"/>
            <a:hueOff val="-836629"/>
            <a:satOff val="-30034"/>
            <a:lumOff val="-193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36629"/>
              <a:satOff val="-30034"/>
              <a:lumOff val="-193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35560" rIns="199136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800" kern="1200"/>
            <a:t>Men ellers frit valg </a:t>
          </a:r>
          <a:r>
            <a:rPr lang="da-DK" sz="2800" kern="1200">
              <a:sym typeface="Wingdings" panose="05000000000000000000" pitchFamily="2" charset="2"/>
            </a:rPr>
            <a:t></a:t>
          </a:r>
          <a:endParaRPr lang="en-US" sz="2800" kern="1200"/>
        </a:p>
      </dsp:txBody>
      <dsp:txXfrm>
        <a:off x="3768101" y="1021597"/>
        <a:ext cx="3768101" cy="8684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543906-3A0F-2D4D-85CC-7254F6683A76}">
      <dsp:nvSpPr>
        <dsp:cNvPr id="0" name=""/>
        <dsp:cNvSpPr/>
      </dsp:nvSpPr>
      <dsp:spPr>
        <a:xfrm>
          <a:off x="1336" y="470727"/>
          <a:ext cx="4689584" cy="29778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B61066-4068-F24B-9582-7260402E390F}">
      <dsp:nvSpPr>
        <dsp:cNvPr id="0" name=""/>
        <dsp:cNvSpPr/>
      </dsp:nvSpPr>
      <dsp:spPr>
        <a:xfrm>
          <a:off x="522401" y="965739"/>
          <a:ext cx="4689584" cy="297788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600" kern="1200"/>
            <a:t>Docker er en open-source platform, der gør det muligt at pakke, distribuere og køre applikationer i containere. </a:t>
          </a:r>
          <a:endParaRPr lang="en-US" sz="2600" kern="1200"/>
        </a:p>
      </dsp:txBody>
      <dsp:txXfrm>
        <a:off x="609620" y="1052958"/>
        <a:ext cx="4515146" cy="2803448"/>
      </dsp:txXfrm>
    </dsp:sp>
    <dsp:sp modelId="{0B653DF8-FB44-AD41-959C-41C05EF0EF58}">
      <dsp:nvSpPr>
        <dsp:cNvPr id="0" name=""/>
        <dsp:cNvSpPr/>
      </dsp:nvSpPr>
      <dsp:spPr>
        <a:xfrm>
          <a:off x="5733050" y="470727"/>
          <a:ext cx="4689584" cy="29778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B0ABDB-5F6F-8843-8078-3C551D78EAFA}">
      <dsp:nvSpPr>
        <dsp:cNvPr id="0" name=""/>
        <dsp:cNvSpPr/>
      </dsp:nvSpPr>
      <dsp:spPr>
        <a:xfrm>
          <a:off x="6254115" y="965739"/>
          <a:ext cx="4689584" cy="297788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600" kern="1200"/>
            <a:t>En container er en letvægts, selvstændig eksekverbar pakke, der indeholder alt, hvad en applikation behøver for at køre: kode, runtime, biblioteker og afhængigheder.</a:t>
          </a:r>
          <a:endParaRPr lang="en-US" sz="2600" kern="1200"/>
        </a:p>
      </dsp:txBody>
      <dsp:txXfrm>
        <a:off x="6341334" y="1052958"/>
        <a:ext cx="4515146" cy="280344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656280-E145-5C4D-8E92-2EA0792D1935}">
      <dsp:nvSpPr>
        <dsp:cNvPr id="0" name=""/>
        <dsp:cNvSpPr/>
      </dsp:nvSpPr>
      <dsp:spPr>
        <a:xfrm>
          <a:off x="0" y="92338"/>
          <a:ext cx="6949440" cy="83537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100" kern="1200"/>
            <a:t>Download docker desktop fra: </a:t>
          </a:r>
          <a:r>
            <a:rPr lang="da-DK" sz="2100" kern="1200">
              <a:hlinkClick xmlns:r="http://schemas.openxmlformats.org/officeDocument/2006/relationships" r:id="rId1"/>
            </a:rPr>
            <a:t>https://www.docker.com/products/docker-desktop/</a:t>
          </a:r>
          <a:r>
            <a:rPr lang="da-DK" sz="2100" kern="1200"/>
            <a:t> </a:t>
          </a:r>
          <a:endParaRPr lang="en-US" sz="2100" kern="1200"/>
        </a:p>
      </dsp:txBody>
      <dsp:txXfrm>
        <a:off x="40780" y="133118"/>
        <a:ext cx="6867880" cy="753819"/>
      </dsp:txXfrm>
    </dsp:sp>
    <dsp:sp modelId="{84E81F96-68D7-0B4E-8BF1-4F1BB367A99D}">
      <dsp:nvSpPr>
        <dsp:cNvPr id="0" name=""/>
        <dsp:cNvSpPr/>
      </dsp:nvSpPr>
      <dsp:spPr>
        <a:xfrm>
          <a:off x="0" y="927718"/>
          <a:ext cx="694944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645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a-DK" sz="1600" kern="1200"/>
            <a:t>Installere det.</a:t>
          </a:r>
          <a:endParaRPr lang="en-US" sz="1600" kern="1200"/>
        </a:p>
      </dsp:txBody>
      <dsp:txXfrm>
        <a:off x="0" y="927718"/>
        <a:ext cx="6949440" cy="347760"/>
      </dsp:txXfrm>
    </dsp:sp>
    <dsp:sp modelId="{9FADE6F6-6223-EF4B-9E48-503A28D800EE}">
      <dsp:nvSpPr>
        <dsp:cNvPr id="0" name=""/>
        <dsp:cNvSpPr/>
      </dsp:nvSpPr>
      <dsp:spPr>
        <a:xfrm>
          <a:off x="0" y="1275478"/>
          <a:ext cx="6949440" cy="835379"/>
        </a:xfrm>
        <a:prstGeom prst="roundRect">
          <a:avLst/>
        </a:prstGeom>
        <a:solidFill>
          <a:schemeClr val="accent2">
            <a:hueOff val="-208266"/>
            <a:satOff val="-4326"/>
            <a:lumOff val="-11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100" kern="1200"/>
            <a:t>docker run --name some-nginx -d -p 8080:80 nginx</a:t>
          </a:r>
          <a:endParaRPr lang="en-US" sz="2100" kern="1200"/>
        </a:p>
      </dsp:txBody>
      <dsp:txXfrm>
        <a:off x="40780" y="1316258"/>
        <a:ext cx="6867880" cy="753819"/>
      </dsp:txXfrm>
    </dsp:sp>
    <dsp:sp modelId="{0B8EBE56-EAAC-0F46-B494-8BD59CC0244D}">
      <dsp:nvSpPr>
        <dsp:cNvPr id="0" name=""/>
        <dsp:cNvSpPr/>
      </dsp:nvSpPr>
      <dsp:spPr>
        <a:xfrm>
          <a:off x="0" y="2171338"/>
          <a:ext cx="6949440" cy="835379"/>
        </a:xfrm>
        <a:prstGeom prst="roundRect">
          <a:avLst/>
        </a:prstGeom>
        <a:solidFill>
          <a:schemeClr val="accent2">
            <a:hueOff val="-416532"/>
            <a:satOff val="-8652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100" kern="1200"/>
            <a:t>Docker ps &lt;- hvad gør denne?</a:t>
          </a:r>
          <a:endParaRPr lang="en-US" sz="2100" kern="1200"/>
        </a:p>
      </dsp:txBody>
      <dsp:txXfrm>
        <a:off x="40780" y="2212118"/>
        <a:ext cx="6867880" cy="753819"/>
      </dsp:txXfrm>
    </dsp:sp>
    <dsp:sp modelId="{DCAE9249-8449-144F-A02D-1F7666CE9525}">
      <dsp:nvSpPr>
        <dsp:cNvPr id="0" name=""/>
        <dsp:cNvSpPr/>
      </dsp:nvSpPr>
      <dsp:spPr>
        <a:xfrm>
          <a:off x="0" y="3067198"/>
          <a:ext cx="6949440" cy="835379"/>
        </a:xfrm>
        <a:prstGeom prst="roundRect">
          <a:avLst/>
        </a:prstGeom>
        <a:solidFill>
          <a:schemeClr val="accent2">
            <a:hueOff val="-624797"/>
            <a:satOff val="-12979"/>
            <a:lumOff val="-3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100" kern="1200"/>
            <a:t>Docker inspect &lt;container id&gt;</a:t>
          </a:r>
          <a:endParaRPr lang="en-US" sz="2100" kern="1200"/>
        </a:p>
      </dsp:txBody>
      <dsp:txXfrm>
        <a:off x="40780" y="3107978"/>
        <a:ext cx="6867880" cy="753819"/>
      </dsp:txXfrm>
    </dsp:sp>
    <dsp:sp modelId="{761E99C3-2C88-B542-8AB3-AD07B08CB583}">
      <dsp:nvSpPr>
        <dsp:cNvPr id="0" name=""/>
        <dsp:cNvSpPr/>
      </dsp:nvSpPr>
      <dsp:spPr>
        <a:xfrm>
          <a:off x="0" y="3963058"/>
          <a:ext cx="6949440" cy="835379"/>
        </a:xfrm>
        <a:prstGeom prst="roundRect">
          <a:avLst/>
        </a:prstGeom>
        <a:solidFill>
          <a:schemeClr val="accent2">
            <a:hueOff val="-833063"/>
            <a:satOff val="-17305"/>
            <a:lumOff val="-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100" kern="1200"/>
            <a:t>Docker stop some-nginx &lt;- ?</a:t>
          </a:r>
          <a:endParaRPr lang="en-US" sz="2100" kern="1200"/>
        </a:p>
      </dsp:txBody>
      <dsp:txXfrm>
        <a:off x="40780" y="4003838"/>
        <a:ext cx="6867880" cy="753819"/>
      </dsp:txXfrm>
    </dsp:sp>
    <dsp:sp modelId="{543C5C5B-D6A8-4644-B83F-68B92AF8A499}">
      <dsp:nvSpPr>
        <dsp:cNvPr id="0" name=""/>
        <dsp:cNvSpPr/>
      </dsp:nvSpPr>
      <dsp:spPr>
        <a:xfrm>
          <a:off x="0" y="4858919"/>
          <a:ext cx="6949440" cy="835379"/>
        </a:xfrm>
        <a:prstGeom prst="roundRect">
          <a:avLst/>
        </a:prstGeom>
        <a:solidFill>
          <a:schemeClr val="accent2">
            <a:hueOff val="-1041329"/>
            <a:satOff val="-21631"/>
            <a:lumOff val="-588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100" kern="1200"/>
            <a:t>Docker rm some-nginx &lt;- ?</a:t>
          </a:r>
          <a:endParaRPr lang="en-US" sz="2100" kern="1200"/>
        </a:p>
      </dsp:txBody>
      <dsp:txXfrm>
        <a:off x="40780" y="4899699"/>
        <a:ext cx="6867880" cy="7538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svg>
</file>

<file path=ppt/media/image13.png>
</file>

<file path=ppt/media/image14.pn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2/23/25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00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2/23/25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958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2/23/25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47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2/23/25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418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2/23/25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050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2/23/25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843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2/23/25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054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2/23/25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943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2/23/25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048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2/23/25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775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2/23/25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073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2/23/25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59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blogs.vmware.com/workstation/2024/05/vmware-workstation-pro-now-available-free-for-personal-use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istrowatch.com/search.php?architecture=aarch64#simple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istrowatch.com/search.php?desktop=GNOME#simple" TargetMode="External"/><Relationship Id="rId5" Type="http://schemas.openxmlformats.org/officeDocument/2006/relationships/hyperlink" Target="https://distrowatch.com/search.php?desktop=COSMIC#simple" TargetMode="External"/><Relationship Id="rId4" Type="http://schemas.openxmlformats.org/officeDocument/2006/relationships/hyperlink" Target="https://distrowatch.com/search.php?architecture=x86_64#simple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D587E41-605C-A8E4-8BA5-0E0B3797C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herry blossoms">
            <a:extLst>
              <a:ext uri="{FF2B5EF4-FFF2-40B4-BE49-F238E27FC236}">
                <a16:creationId xmlns:a16="http://schemas.microsoft.com/office/drawing/2014/main" id="{04D446D7-AEC9-2652-D958-87B8D109942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126" b="3604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BD48A03-0DF9-3063-CB15-1BC2AEC79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08385"/>
            <a:ext cx="12191999" cy="1949616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E3E1DC-848E-1958-DA58-0CC15ADAE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7365" y="5268812"/>
            <a:ext cx="7260542" cy="1228763"/>
          </a:xfrm>
        </p:spPr>
        <p:txBody>
          <a:bodyPr anchor="ctr">
            <a:normAutofit/>
          </a:bodyPr>
          <a:lstStyle/>
          <a:p>
            <a:pPr algn="l"/>
            <a:r>
              <a:rPr lang="da-DK">
                <a:solidFill>
                  <a:srgbClr val="FFFFFF"/>
                </a:solidFill>
              </a:rPr>
              <a:t>Uge 9 - Virtualisation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BDAA9E-0071-FE18-C1D1-ED33B6A6B6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77908" y="5268812"/>
            <a:ext cx="3808373" cy="1228763"/>
          </a:xfrm>
        </p:spPr>
        <p:txBody>
          <a:bodyPr anchor="ctr">
            <a:normAutofit/>
          </a:bodyPr>
          <a:lstStyle/>
          <a:p>
            <a:pPr algn="r"/>
            <a:r>
              <a:rPr lang="da-DK">
                <a:solidFill>
                  <a:srgbClr val="FFFFFF"/>
                </a:solidFill>
              </a:rPr>
              <a:t>Af Jan Pan Nees</a:t>
            </a:r>
          </a:p>
        </p:txBody>
      </p:sp>
    </p:spTree>
    <p:extLst>
      <p:ext uri="{BB962C8B-B14F-4D97-AF65-F5344CB8AC3E}">
        <p14:creationId xmlns:p14="http://schemas.microsoft.com/office/powerpoint/2010/main" val="2659458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2AFC67-0973-EC0D-F14E-710D701B2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3C3489-37F6-5091-3AC2-0A35D7FABE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85" r="36695"/>
          <a:stretch/>
        </p:blipFill>
        <p:spPr>
          <a:xfrm>
            <a:off x="4752550" y="10"/>
            <a:ext cx="743945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9F64D6-875C-4EC8-8340-69F8A0D71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81" y="603504"/>
            <a:ext cx="3553412" cy="1527048"/>
          </a:xfrm>
        </p:spPr>
        <p:txBody>
          <a:bodyPr anchor="b">
            <a:normAutofit/>
          </a:bodyPr>
          <a:lstStyle/>
          <a:p>
            <a:r>
              <a:rPr lang="da-DK" sz="3300"/>
              <a:t>Lad os prøve at ændre indstillingerne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A01E0C-36EC-3BC8-F168-6EBA478E44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680" y="2212848"/>
            <a:ext cx="3553413" cy="4122420"/>
          </a:xfrm>
        </p:spPr>
        <p:txBody>
          <a:bodyPr>
            <a:normAutofit/>
          </a:bodyPr>
          <a:lstStyle/>
          <a:p>
            <a:r>
              <a:rPr lang="da-DK" sz="1800" dirty="0"/>
              <a:t>Prøv at slukke denne vm.</a:t>
            </a:r>
          </a:p>
          <a:p>
            <a:r>
              <a:rPr lang="da-DK" sz="1800" b="1" dirty="0"/>
              <a:t>Forøg</a:t>
            </a:r>
            <a:r>
              <a:rPr lang="da-DK" sz="1800" dirty="0"/>
              <a:t>:</a:t>
            </a:r>
          </a:p>
          <a:p>
            <a:pPr lvl="1"/>
            <a:r>
              <a:rPr lang="da-DK" dirty="0"/>
              <a:t>Ram til mere</a:t>
            </a:r>
          </a:p>
          <a:p>
            <a:pPr lvl="1"/>
            <a:r>
              <a:rPr lang="da-DK" dirty="0"/>
              <a:t>Netværk til: de forskellige, hvad er resultatet?</a:t>
            </a:r>
          </a:p>
          <a:p>
            <a:pPr lvl="1"/>
            <a:endParaRPr lang="da-DK" dirty="0"/>
          </a:p>
          <a:p>
            <a:r>
              <a:rPr lang="da-DK" sz="1800" b="1" dirty="0"/>
              <a:t>Hvad med at forøge diskplads?</a:t>
            </a:r>
          </a:p>
          <a:p>
            <a:r>
              <a:rPr lang="da-DK" sz="1800" dirty="0"/>
              <a:t>Hvad gør vi for at få </a:t>
            </a:r>
            <a:r>
              <a:rPr lang="da-DK" sz="1800" dirty="0" err="1"/>
              <a:t>linux</a:t>
            </a:r>
            <a:r>
              <a:rPr lang="da-DK" sz="1800" dirty="0"/>
              <a:t> til ændre sig?</a:t>
            </a:r>
          </a:p>
          <a:p>
            <a:pPr lvl="1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355748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F6A6D9-BEDE-BECB-9E52-28E9B48F30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115" r="44135"/>
          <a:stretch/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945752-50F9-A325-46FB-6B153AD0D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5"/>
            <a:ext cx="6035040" cy="1529932"/>
          </a:xfrm>
        </p:spPr>
        <p:txBody>
          <a:bodyPr anchor="b">
            <a:normAutofit/>
          </a:bodyPr>
          <a:lstStyle/>
          <a:p>
            <a:r>
              <a:rPr lang="da-DK" dirty="0"/>
              <a:t>Lad os prøve at installere Linux Ubuntu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42730-62EE-3390-5A08-7735358F4E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6035040" cy="4096512"/>
          </a:xfrm>
        </p:spPr>
        <p:txBody>
          <a:bodyPr>
            <a:normAutofit/>
          </a:bodyPr>
          <a:lstStyle/>
          <a:p>
            <a:r>
              <a:rPr lang="da-DK" sz="1800"/>
              <a:t>Opret ny VM</a:t>
            </a:r>
          </a:p>
          <a:p>
            <a:r>
              <a:rPr lang="da-DK" sz="1800"/>
              <a:t>Netværk / RAM / GB er ikke så vigtigt.</a:t>
            </a:r>
          </a:p>
          <a:p>
            <a:r>
              <a:rPr lang="da-DK" sz="1800"/>
              <a:t>Navn: Linux UB server</a:t>
            </a:r>
          </a:p>
          <a:p>
            <a:r>
              <a:rPr lang="da-DK" sz="1800"/>
              <a:t>Download ubuntu server ISO</a:t>
            </a:r>
          </a:p>
          <a:p>
            <a:r>
              <a:rPr lang="da-DK" sz="1800"/>
              <a:t>Under installationen vælge:</a:t>
            </a:r>
          </a:p>
          <a:p>
            <a:pPr lvl="1"/>
            <a:r>
              <a:rPr lang="da-DK" dirty="0"/>
              <a:t>SHH ”server”</a:t>
            </a:r>
          </a:p>
          <a:p>
            <a:pPr lvl="1"/>
            <a:r>
              <a:rPr lang="da-DK" dirty="0"/>
              <a:t>Ellers bare klik afsted</a:t>
            </a:r>
          </a:p>
          <a:p>
            <a:pPr lvl="1"/>
            <a:endParaRPr lang="da-DK" dirty="0"/>
          </a:p>
          <a:p>
            <a:pPr lvl="1"/>
            <a:r>
              <a:rPr lang="da-DK" dirty="0"/>
              <a:t>Netværk / RAM / GB er ikke så vigtigt.</a:t>
            </a:r>
          </a:p>
        </p:txBody>
      </p:sp>
    </p:spTree>
    <p:extLst>
      <p:ext uri="{BB962C8B-B14F-4D97-AF65-F5344CB8AC3E}">
        <p14:creationId xmlns:p14="http://schemas.microsoft.com/office/powerpoint/2010/main" val="3810177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8A296-4202-8453-BA20-70714B062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Lidt kendskab til Linux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07777-AC42-7B34-ECA7-5271AFF0594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da-DK" dirty="0"/>
              <a:t>Cd </a:t>
            </a:r>
          </a:p>
          <a:p>
            <a:r>
              <a:rPr lang="da-DK" dirty="0"/>
              <a:t>Cd /</a:t>
            </a:r>
          </a:p>
          <a:p>
            <a:r>
              <a:rPr lang="da-DK" dirty="0"/>
              <a:t>Cd ..</a:t>
            </a:r>
          </a:p>
          <a:p>
            <a:r>
              <a:rPr lang="da-DK" dirty="0" err="1"/>
              <a:t>Mkdir</a:t>
            </a:r>
            <a:endParaRPr lang="da-DK" dirty="0"/>
          </a:p>
          <a:p>
            <a:r>
              <a:rPr lang="da-DK" dirty="0"/>
              <a:t>Ls</a:t>
            </a:r>
          </a:p>
          <a:p>
            <a:r>
              <a:rPr lang="da-DK" dirty="0" err="1"/>
              <a:t>Pwd</a:t>
            </a:r>
            <a:endParaRPr lang="da-DK" dirty="0"/>
          </a:p>
          <a:p>
            <a:r>
              <a:rPr lang="da-DK" dirty="0" err="1"/>
              <a:t>Sudo</a:t>
            </a:r>
            <a:r>
              <a:rPr lang="da-DK" dirty="0"/>
              <a:t> </a:t>
            </a:r>
            <a:r>
              <a:rPr lang="da-DK" dirty="0" err="1"/>
              <a:t>apt</a:t>
            </a:r>
            <a:r>
              <a:rPr lang="da-DK" dirty="0"/>
              <a:t> </a:t>
            </a:r>
            <a:r>
              <a:rPr lang="da-DK" dirty="0" err="1"/>
              <a:t>install</a:t>
            </a:r>
            <a:endParaRPr lang="da-DK" dirty="0"/>
          </a:p>
          <a:p>
            <a:r>
              <a:rPr lang="da-DK" dirty="0" err="1"/>
              <a:t>Sudo</a:t>
            </a:r>
            <a:r>
              <a:rPr lang="da-DK" dirty="0"/>
              <a:t> </a:t>
            </a:r>
            <a:r>
              <a:rPr lang="da-DK" dirty="0" err="1"/>
              <a:t>apt</a:t>
            </a:r>
            <a:r>
              <a:rPr lang="da-DK" dirty="0"/>
              <a:t> </a:t>
            </a:r>
            <a:r>
              <a:rPr lang="da-DK" dirty="0" err="1"/>
              <a:t>update</a:t>
            </a:r>
            <a:endParaRPr lang="da-DK" dirty="0"/>
          </a:p>
          <a:p>
            <a:r>
              <a:rPr lang="da-DK" dirty="0" err="1"/>
              <a:t>Sudo</a:t>
            </a:r>
            <a:r>
              <a:rPr lang="da-DK" dirty="0"/>
              <a:t> </a:t>
            </a:r>
            <a:r>
              <a:rPr lang="da-DK" dirty="0" err="1"/>
              <a:t>apt</a:t>
            </a:r>
            <a:r>
              <a:rPr lang="da-DK" dirty="0"/>
              <a:t> </a:t>
            </a:r>
            <a:r>
              <a:rPr lang="da-DK" dirty="0" err="1"/>
              <a:t>upgrade</a:t>
            </a:r>
            <a:endParaRPr lang="da-D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3F7E4A-C94B-56F3-BB63-AF5DE5F767B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da-DK" dirty="0" err="1"/>
              <a:t>Sudo</a:t>
            </a:r>
            <a:r>
              <a:rPr lang="da-DK" dirty="0"/>
              <a:t> </a:t>
            </a:r>
            <a:r>
              <a:rPr lang="da-DK" dirty="0" err="1"/>
              <a:t>systemctl</a:t>
            </a:r>
            <a:r>
              <a:rPr lang="da-DK" dirty="0"/>
              <a:t> status PROGRAM</a:t>
            </a:r>
          </a:p>
          <a:p>
            <a:r>
              <a:rPr lang="da-DK" dirty="0" err="1"/>
              <a:t>Sudo</a:t>
            </a:r>
            <a:r>
              <a:rPr lang="da-DK" dirty="0"/>
              <a:t> </a:t>
            </a:r>
            <a:r>
              <a:rPr lang="da-DK" dirty="0" err="1"/>
              <a:t>systemctl</a:t>
            </a:r>
            <a:r>
              <a:rPr lang="da-DK" dirty="0"/>
              <a:t> start / stop</a:t>
            </a:r>
          </a:p>
          <a:p>
            <a:r>
              <a:rPr lang="da-DK" dirty="0" err="1"/>
              <a:t>sudo</a:t>
            </a:r>
            <a:r>
              <a:rPr lang="da-DK" dirty="0"/>
              <a:t> </a:t>
            </a:r>
            <a:r>
              <a:rPr lang="da-DK" dirty="0" err="1"/>
              <a:t>systemctl</a:t>
            </a:r>
            <a:r>
              <a:rPr lang="da-DK" dirty="0"/>
              <a:t> </a:t>
            </a:r>
            <a:r>
              <a:rPr lang="da-DK" dirty="0" err="1"/>
              <a:t>enable</a:t>
            </a:r>
            <a:r>
              <a:rPr lang="da-DK" dirty="0"/>
              <a:t> PROGRAM</a:t>
            </a:r>
          </a:p>
          <a:p>
            <a:pPr lvl="1"/>
            <a:r>
              <a:rPr lang="da-DK" dirty="0"/>
              <a:t>This </a:t>
            </a:r>
            <a:r>
              <a:rPr lang="da-DK" dirty="0" err="1"/>
              <a:t>ensures</a:t>
            </a:r>
            <a:r>
              <a:rPr lang="da-DK" dirty="0"/>
              <a:t> the X service starts </a:t>
            </a:r>
            <a:r>
              <a:rPr lang="da-DK" dirty="0" err="1"/>
              <a:t>automatically</a:t>
            </a:r>
            <a:r>
              <a:rPr lang="da-DK" dirty="0"/>
              <a:t> on </a:t>
            </a:r>
            <a:r>
              <a:rPr lang="da-DK" dirty="0" err="1"/>
              <a:t>every</a:t>
            </a:r>
            <a:r>
              <a:rPr lang="da-DK" dirty="0"/>
              <a:t> system boot.</a:t>
            </a:r>
          </a:p>
          <a:p>
            <a:r>
              <a:rPr lang="da-DK" dirty="0" err="1"/>
              <a:t>Sudo</a:t>
            </a:r>
            <a:r>
              <a:rPr lang="da-DK" dirty="0"/>
              <a:t> shutdown </a:t>
            </a:r>
            <a:r>
              <a:rPr lang="da-DK" dirty="0" err="1"/>
              <a:t>now</a:t>
            </a:r>
            <a:endParaRPr lang="da-DK" dirty="0"/>
          </a:p>
          <a:p>
            <a:r>
              <a:rPr lang="da-DK" dirty="0" err="1"/>
              <a:t>Sudo</a:t>
            </a:r>
            <a:r>
              <a:rPr lang="da-DK" dirty="0"/>
              <a:t> </a:t>
            </a:r>
            <a:r>
              <a:rPr lang="da-DK" dirty="0" err="1"/>
              <a:t>reboot</a:t>
            </a:r>
            <a:r>
              <a:rPr lang="da-DK" dirty="0"/>
              <a:t> </a:t>
            </a:r>
            <a:r>
              <a:rPr lang="da-DK" dirty="0" err="1"/>
              <a:t>now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54156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B65F7F7-2FCE-8F01-53DE-15C39342B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B3F9F9-ABAA-6160-7002-C1D9B6FBA9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31821" y="501345"/>
            <a:ext cx="8728364" cy="689279"/>
          </a:xfrm>
        </p:spPr>
        <p:txBody>
          <a:bodyPr>
            <a:normAutofit/>
          </a:bodyPr>
          <a:lstStyle/>
          <a:p>
            <a:r>
              <a:rPr lang="da-DK" sz="3600"/>
              <a:t>Docker Desktop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E92CEE-0206-81D2-7CA5-AF0CDF61C8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31821" y="1212692"/>
            <a:ext cx="8728363" cy="418780"/>
          </a:xfrm>
        </p:spPr>
        <p:txBody>
          <a:bodyPr>
            <a:normAutofit/>
          </a:bodyPr>
          <a:lstStyle/>
          <a:p>
            <a:endParaRPr lang="da-DK"/>
          </a:p>
        </p:txBody>
      </p:sp>
      <p:pic>
        <p:nvPicPr>
          <p:cNvPr id="7" name="Graphic 6" descr="Devices">
            <a:extLst>
              <a:ext uri="{FF2B5EF4-FFF2-40B4-BE49-F238E27FC236}">
                <a16:creationId xmlns:a16="http://schemas.microsoft.com/office/drawing/2014/main" id="{10FDD1A3-220A-6C22-ADD6-BA53223176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10000" y="1782115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2780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53CF00F-82D0-0DBA-75D5-1D01B452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64D759-66E9-AFC1-50D5-A81BE6F01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945037" cy="1133856"/>
          </a:xfrm>
        </p:spPr>
        <p:txBody>
          <a:bodyPr anchor="t">
            <a:normAutofit/>
          </a:bodyPr>
          <a:lstStyle/>
          <a:p>
            <a:r>
              <a:rPr lang="da-DK" dirty="0"/>
              <a:t>Hvad er </a:t>
            </a:r>
            <a:r>
              <a:rPr lang="da-DK" dirty="0" err="1"/>
              <a:t>docker</a:t>
            </a:r>
            <a:r>
              <a:rPr lang="da-DK" dirty="0"/>
              <a:t>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0009649-BD69-B2C0-13C3-3E5FA55E75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1575701"/>
              </p:ext>
            </p:extLst>
          </p:nvPr>
        </p:nvGraphicFramePr>
        <p:xfrm>
          <a:off x="612648" y="1881051"/>
          <a:ext cx="10945037" cy="44143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136706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804259-CFCA-2AE9-D2EA-A4B15E0006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54121-1930-597F-1C45-A442631E0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Hvad er </a:t>
            </a:r>
            <a:r>
              <a:rPr lang="da-DK" dirty="0" err="1"/>
              <a:t>docker</a:t>
            </a:r>
            <a:r>
              <a:rPr lang="da-DK" dirty="0"/>
              <a:t>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B338E38-4D19-24AD-A8D0-849CBCE78F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2775" y="2134858"/>
            <a:ext cx="10653713" cy="3755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816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33A26-25B2-5916-0033-0BE0682DB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Lad os først kigge på Docker 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E8432-B982-BF33-A010-D5022829D4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715532"/>
            <a:ext cx="10653579" cy="3622587"/>
          </a:xfrm>
        </p:spPr>
        <p:txBody>
          <a:bodyPr/>
          <a:lstStyle/>
          <a:p>
            <a:r>
              <a:rPr lang="da-DK" dirty="0"/>
              <a:t>Gå til </a:t>
            </a:r>
            <a:r>
              <a:rPr lang="da-DK" dirty="0" err="1"/>
              <a:t>hub.docker.com</a:t>
            </a:r>
            <a:endParaRPr lang="da-DK" dirty="0"/>
          </a:p>
          <a:p>
            <a:r>
              <a:rPr lang="da-DK" dirty="0"/>
              <a:t>Søg efter </a:t>
            </a:r>
            <a:r>
              <a:rPr lang="da-DK" dirty="0" err="1"/>
              <a:t>nginx</a:t>
            </a:r>
            <a:r>
              <a:rPr lang="da-DK" dirty="0"/>
              <a:t> &lt;- hvad er det forresten?</a:t>
            </a:r>
          </a:p>
          <a:p>
            <a:r>
              <a:rPr lang="da-DK" dirty="0"/>
              <a:t>Det værste er altid hvad skal jeg gøre, der er så mange ting ....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A71B0D-E09C-FAC9-D3F3-1281A987B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005" y="5601896"/>
            <a:ext cx="10358400" cy="1132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8092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00DC1B0-7E1A-BD02-3F93-19E6B1B75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ED330C-5C2F-983B-AFBB-31E474088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548638"/>
            <a:ext cx="3493008" cy="5788152"/>
          </a:xfrm>
        </p:spPr>
        <p:txBody>
          <a:bodyPr anchor="ctr">
            <a:normAutofit/>
          </a:bodyPr>
          <a:lstStyle/>
          <a:p>
            <a:r>
              <a:rPr lang="da-DK" sz="4000"/>
              <a:t>Lad os installere Docker Desktop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10AC48A-19EA-D1D6-0356-46D5920891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656653"/>
              </p:ext>
            </p:extLst>
          </p:nvPr>
        </p:nvGraphicFramePr>
        <p:xfrm>
          <a:off x="4608246" y="548640"/>
          <a:ext cx="6949440" cy="578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474319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98352F-64D9-4C46-1DBF-FAC892C49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72C9B-0982-18C9-7594-14230E306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740534"/>
            <a:ext cx="3912637" cy="5483059"/>
          </a:xfrm>
        </p:spPr>
        <p:txBody>
          <a:bodyPr anchor="b">
            <a:normAutofit/>
          </a:bodyPr>
          <a:lstStyle/>
          <a:p>
            <a:r>
              <a:rPr lang="da-DK" dirty="0"/>
              <a:t>Udfordring til jer, lave en </a:t>
            </a:r>
            <a:r>
              <a:rPr lang="da-DK" dirty="0" err="1"/>
              <a:t>docker</a:t>
            </a:r>
            <a:r>
              <a:rPr lang="da-DK" dirty="0"/>
              <a:t> container med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9CBF80-4B32-F1A4-DCEB-F19E395C9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5920" y="740534"/>
            <a:ext cx="5865224" cy="5483059"/>
          </a:xfrm>
        </p:spPr>
        <p:txBody>
          <a:bodyPr>
            <a:normAutofit/>
          </a:bodyPr>
          <a:lstStyle/>
          <a:p>
            <a:r>
              <a:rPr lang="da-DK" sz="1800"/>
              <a:t>Jeg vil gerne have at index.html filen nu viser jeres navn og evt et billed</a:t>
            </a:r>
          </a:p>
          <a:p>
            <a:r>
              <a:rPr lang="da-DK" sz="1800"/>
              <a:t>Lad os sige opret et site med en index.html, der skal være en produktside.html, der skal være en Kontaktos.html side. Der må gerne være tekst i disse. Bare lidt.</a:t>
            </a:r>
          </a:p>
          <a:p>
            <a:endParaRPr lang="da-DK" sz="1800"/>
          </a:p>
          <a:p>
            <a:r>
              <a:rPr lang="da-DK" sz="1800" b="1"/>
              <a:t>Udfordres</a:t>
            </a:r>
            <a:r>
              <a:rPr lang="da-DK" sz="1800"/>
              <a:t>:</a:t>
            </a:r>
          </a:p>
          <a:p>
            <a:r>
              <a:rPr lang="da-DK" sz="1800"/>
              <a:t>Til dem der gerne vil have en udfordring, prøv at opsætte en Wordpress med Woocommerce. Og lav jeres egen e-commerce site.</a:t>
            </a:r>
          </a:p>
          <a:p>
            <a:endParaRPr lang="da-DK" sz="1800"/>
          </a:p>
          <a:p>
            <a:r>
              <a:rPr lang="da-DK" sz="1800"/>
              <a:t>Lad os sige til kl: 14:00, og se resultatet.</a:t>
            </a:r>
          </a:p>
          <a:p>
            <a:endParaRPr lang="da-DK" sz="1800"/>
          </a:p>
        </p:txBody>
      </p:sp>
    </p:spTree>
    <p:extLst>
      <p:ext uri="{BB962C8B-B14F-4D97-AF65-F5344CB8AC3E}">
        <p14:creationId xmlns:p14="http://schemas.microsoft.com/office/powerpoint/2010/main" val="1542165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2C9A0-14C3-9A4D-0BA1-D05BB4FD8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Virtualisering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01B2D-B382-92CC-0ECD-B6E42DF9C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Hvad er virtualisering?</a:t>
            </a:r>
          </a:p>
          <a:p>
            <a:r>
              <a:rPr lang="da-DK" dirty="0"/>
              <a:t>Hvorfor virtualisering</a:t>
            </a:r>
          </a:p>
          <a:p>
            <a:r>
              <a:rPr lang="da-DK" dirty="0"/>
              <a:t>Lad os download </a:t>
            </a:r>
            <a:r>
              <a:rPr lang="da-DK" dirty="0" err="1"/>
              <a:t>VMware</a:t>
            </a:r>
            <a:r>
              <a:rPr lang="da-DK" dirty="0"/>
              <a:t> Workstation 17 Pro (Fusion til </a:t>
            </a:r>
            <a:r>
              <a:rPr lang="da-DK" dirty="0" err="1"/>
              <a:t>mac</a:t>
            </a:r>
            <a:r>
              <a:rPr lang="da-DK" dirty="0"/>
              <a:t> brugerne)</a:t>
            </a:r>
          </a:p>
          <a:p>
            <a:r>
              <a:rPr lang="da-DK" dirty="0">
                <a:hlinkClick r:id="rId2"/>
              </a:rPr>
              <a:t>https://blogs.vmware.com/workstation/2024/05/vmware-workstation-pro-now-available-free-for-personal-use.html</a:t>
            </a:r>
            <a:endParaRPr lang="da-DK" dirty="0"/>
          </a:p>
          <a:p>
            <a:endParaRPr lang="da-D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C77439-6351-092D-8E09-0852F0B90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8175" y="3975364"/>
            <a:ext cx="7056151" cy="288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592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2AFC67-0973-EC0D-F14E-710D701B2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50E50F-6A14-A082-4BB3-A7FFF71605A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272" r="22709"/>
          <a:stretch/>
        </p:blipFill>
        <p:spPr>
          <a:xfrm>
            <a:off x="4752550" y="10"/>
            <a:ext cx="743945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9C785D-D0F8-2B45-9497-EF7C5A44B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81" y="603504"/>
            <a:ext cx="3553412" cy="1527048"/>
          </a:xfrm>
        </p:spPr>
        <p:txBody>
          <a:bodyPr anchor="b">
            <a:normAutofit/>
          </a:bodyPr>
          <a:lstStyle/>
          <a:p>
            <a:r>
              <a:rPr lang="da-DK" dirty="0"/>
              <a:t>Lav en VM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DCB09-CC46-C5B8-13A9-CC357BA4C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680" y="2212848"/>
            <a:ext cx="3553413" cy="4122420"/>
          </a:xfrm>
        </p:spPr>
        <p:txBody>
          <a:bodyPr>
            <a:normAutofit/>
          </a:bodyPr>
          <a:lstStyle/>
          <a:p>
            <a:r>
              <a:rPr lang="da-DK" sz="1800" dirty="0"/>
              <a:t>Open </a:t>
            </a:r>
            <a:r>
              <a:rPr lang="da-DK" sz="1800" dirty="0" err="1"/>
              <a:t>VMware</a:t>
            </a:r>
            <a:r>
              <a:rPr lang="da-DK" sz="1800" dirty="0"/>
              <a:t> Workstation</a:t>
            </a:r>
          </a:p>
          <a:p>
            <a:r>
              <a:rPr lang="da-DK" sz="1800" dirty="0"/>
              <a:t>Opret Ny VM</a:t>
            </a:r>
          </a:p>
          <a:p>
            <a:r>
              <a:rPr lang="da-DK" sz="1800" dirty="0"/>
              <a:t>Diskplads: 20GB</a:t>
            </a:r>
          </a:p>
          <a:p>
            <a:r>
              <a:rPr lang="da-DK" sz="1800" dirty="0"/>
              <a:t>2 GB er fint </a:t>
            </a:r>
          </a:p>
          <a:p>
            <a:r>
              <a:rPr lang="da-DK" sz="1800" dirty="0"/>
              <a:t>Det er bare for at prøve at oprette en tom.</a:t>
            </a:r>
          </a:p>
          <a:p>
            <a:r>
              <a:rPr lang="da-DK" sz="1800" dirty="0"/>
              <a:t>Hvad sker der hvis vi starter den op?</a:t>
            </a:r>
          </a:p>
          <a:p>
            <a:r>
              <a:rPr lang="da-DK" sz="1800" dirty="0"/>
              <a:t>Luk den efterfølgende</a:t>
            </a:r>
          </a:p>
        </p:txBody>
      </p:sp>
    </p:spTree>
    <p:extLst>
      <p:ext uri="{BB962C8B-B14F-4D97-AF65-F5344CB8AC3E}">
        <p14:creationId xmlns:p14="http://schemas.microsoft.com/office/powerpoint/2010/main" val="2097662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2AFC67-0973-EC0D-F14E-710D701B2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peedometer">
            <a:extLst>
              <a:ext uri="{FF2B5EF4-FFF2-40B4-BE49-F238E27FC236}">
                <a16:creationId xmlns:a16="http://schemas.microsoft.com/office/drawing/2014/main" id="{589BBA1B-D641-84CB-940D-5CD9E184559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363" r="15109"/>
          <a:stretch/>
        </p:blipFill>
        <p:spPr>
          <a:xfrm>
            <a:off x="4752550" y="10"/>
            <a:ext cx="743945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963D2E-796E-C1EE-F66F-CDE10FD88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81" y="603504"/>
            <a:ext cx="3553412" cy="1527048"/>
          </a:xfrm>
        </p:spPr>
        <p:txBody>
          <a:bodyPr anchor="b">
            <a:normAutofit/>
          </a:bodyPr>
          <a:lstStyle/>
          <a:p>
            <a:r>
              <a:rPr lang="da-DK" sz="3300"/>
              <a:t>Hvad siger </a:t>
            </a:r>
            <a:r>
              <a:rPr lang="da-DK" sz="3300" err="1"/>
              <a:t>settings</a:t>
            </a:r>
            <a:r>
              <a:rPr lang="da-DK" sz="3300"/>
              <a:t> om denne VM?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DCDF4-B5DD-D354-AAF4-A92EE1A08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680" y="2212848"/>
            <a:ext cx="3553413" cy="4122420"/>
          </a:xfrm>
        </p:spPr>
        <p:txBody>
          <a:bodyPr>
            <a:normAutofit/>
          </a:bodyPr>
          <a:lstStyle/>
          <a:p>
            <a:r>
              <a:rPr lang="da-DK" sz="1800" dirty="0"/>
              <a:t>Lad os kigge på </a:t>
            </a:r>
            <a:r>
              <a:rPr lang="da-DK" sz="1800" dirty="0" err="1"/>
              <a:t>settings</a:t>
            </a:r>
            <a:r>
              <a:rPr lang="da-DK" sz="1800" dirty="0"/>
              <a:t> på denne VM</a:t>
            </a:r>
          </a:p>
          <a:p>
            <a:r>
              <a:rPr lang="da-DK" sz="1800" dirty="0"/>
              <a:t>Hvad er netværk?</a:t>
            </a:r>
          </a:p>
          <a:p>
            <a:r>
              <a:rPr lang="da-DK" sz="1800" dirty="0"/>
              <a:t>Hvad er de andre elementer?</a:t>
            </a:r>
          </a:p>
          <a:p>
            <a:endParaRPr lang="da-DK" sz="1800" dirty="0"/>
          </a:p>
        </p:txBody>
      </p:sp>
    </p:spTree>
    <p:extLst>
      <p:ext uri="{BB962C8B-B14F-4D97-AF65-F5344CB8AC3E}">
        <p14:creationId xmlns:p14="http://schemas.microsoft.com/office/powerpoint/2010/main" val="965494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929A9-1311-FC85-2504-31FFAC83D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Hvordan får vi en Linux </a:t>
            </a:r>
            <a:r>
              <a:rPr lang="da-DK" dirty="0" err="1"/>
              <a:t>distro</a:t>
            </a:r>
            <a:r>
              <a:rPr lang="da-DK" dirty="0"/>
              <a:t> ind i vores VM?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40B36C-81C4-5CE5-71E5-25D0FFA6A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Prøv at starte URL: </a:t>
            </a:r>
            <a:r>
              <a:rPr lang="da-DK" dirty="0" err="1"/>
              <a:t>distrowatch.com</a:t>
            </a:r>
            <a:endParaRPr lang="da-DK" dirty="0"/>
          </a:p>
          <a:p>
            <a:r>
              <a:rPr lang="da-DK" dirty="0"/>
              <a:t>Det er ikke kun Linux vi kan lave VM, men også </a:t>
            </a:r>
            <a:r>
              <a:rPr lang="da-DK" dirty="0" err="1"/>
              <a:t>windows</a:t>
            </a:r>
            <a:r>
              <a:rPr lang="da-DK" dirty="0"/>
              <a:t>, </a:t>
            </a:r>
            <a:r>
              <a:rPr lang="da-DK" dirty="0" err="1"/>
              <a:t>mac</a:t>
            </a:r>
            <a:r>
              <a:rPr lang="da-DK" dirty="0"/>
              <a:t>, OS2Warp ...</a:t>
            </a:r>
          </a:p>
          <a:p>
            <a:endParaRPr lang="da-DK" dirty="0"/>
          </a:p>
          <a:p>
            <a:endParaRPr lang="da-D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B5DF07-9B05-9C48-D201-0FD98401E3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3021837"/>
            <a:ext cx="7772400" cy="383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21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E8D3B17-7638-DFD3-18E4-8A6D6117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50DB55-C25E-016F-9967-77038EE9F2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616" r="20785"/>
          <a:stretch/>
        </p:blipFill>
        <p:spPr>
          <a:xfrm>
            <a:off x="20" y="10"/>
            <a:ext cx="4910308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5EC2F0-818B-D148-8457-9DE60C547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8537" y="603504"/>
            <a:ext cx="5916168" cy="1527048"/>
          </a:xfrm>
        </p:spPr>
        <p:txBody>
          <a:bodyPr anchor="b">
            <a:normAutofit/>
          </a:bodyPr>
          <a:lstStyle/>
          <a:p>
            <a:r>
              <a:rPr lang="da-DK" dirty="0"/>
              <a:t>Typer af Linux </a:t>
            </a:r>
            <a:r>
              <a:rPr lang="da-DK" dirty="0" err="1"/>
              <a:t>Distro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59840-7E5C-3318-E722-AABC41FB5D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8537" y="2214282"/>
            <a:ext cx="5916168" cy="4095078"/>
          </a:xfrm>
        </p:spPr>
        <p:txBody>
          <a:bodyPr>
            <a:normAutofit/>
          </a:bodyPr>
          <a:lstStyle/>
          <a:p>
            <a:r>
              <a:rPr lang="en-GB" sz="1800" b="1"/>
              <a:t>Arkitektur:</a:t>
            </a:r>
            <a:r>
              <a:rPr lang="en-GB" sz="1800"/>
              <a:t> </a:t>
            </a:r>
            <a:r>
              <a:rPr lang="en-GB" sz="1800">
                <a:hlinkClick r:id="rId3"/>
              </a:rPr>
              <a:t>aarch64</a:t>
            </a:r>
            <a:r>
              <a:rPr lang="en-GB" sz="1800"/>
              <a:t>, </a:t>
            </a:r>
            <a:r>
              <a:rPr lang="en-GB" sz="1800">
                <a:hlinkClick r:id="rId4"/>
              </a:rPr>
              <a:t>x86_64</a:t>
            </a:r>
            <a:r>
              <a:rPr lang="en-GB" sz="1800"/>
              <a:t> &lt;- disse er vigtige da det skal passe til jeres computer</a:t>
            </a:r>
            <a:br>
              <a:rPr lang="en-GB" sz="1800"/>
            </a:br>
            <a:r>
              <a:rPr lang="en-GB" sz="1800" b="1"/>
              <a:t>Skrivebord:</a:t>
            </a:r>
            <a:r>
              <a:rPr lang="en-GB" sz="1800"/>
              <a:t> </a:t>
            </a:r>
            <a:r>
              <a:rPr lang="en-GB" sz="1800">
                <a:hlinkClick r:id="rId5"/>
              </a:rPr>
              <a:t>COSMIC</a:t>
            </a:r>
            <a:r>
              <a:rPr lang="en-GB" sz="1800"/>
              <a:t>, </a:t>
            </a:r>
            <a:r>
              <a:rPr lang="en-GB" sz="1800">
                <a:hlinkClick r:id="rId6"/>
              </a:rPr>
              <a:t>GNOME</a:t>
            </a:r>
            <a:r>
              <a:rPr lang="en-GB" sz="1800"/>
              <a:t> &lt;- disse er vigtige da disse trækker ressourcer fra jeres computer.</a:t>
            </a:r>
            <a:endParaRPr lang="da-DK" sz="1800"/>
          </a:p>
          <a:p>
            <a:endParaRPr lang="da-DK" sz="1800"/>
          </a:p>
        </p:txBody>
      </p:sp>
    </p:spTree>
    <p:extLst>
      <p:ext uri="{BB962C8B-B14F-4D97-AF65-F5344CB8AC3E}">
        <p14:creationId xmlns:p14="http://schemas.microsoft.com/office/powerpoint/2010/main" val="3452061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09434E0-B03F-3397-1321-30DE52E29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482" y="-237104"/>
            <a:ext cx="9771530" cy="7175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462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97C72E-F702-1DB1-599A-EF0CF6352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11" y="716440"/>
            <a:ext cx="11625437" cy="4057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604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A466FCC-26A6-AD0C-513D-472AAABEC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CD556F-7178-8A88-D396-ED2585B2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50" y="1252728"/>
            <a:ext cx="2905613" cy="4768815"/>
          </a:xfrm>
        </p:spPr>
        <p:txBody>
          <a:bodyPr>
            <a:normAutofit/>
          </a:bodyPr>
          <a:lstStyle/>
          <a:p>
            <a:r>
              <a:rPr lang="da-DK" sz="3200"/>
              <a:t>Vælg en der kunne køre på jeres PC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4F9BA64-CBB9-C001-A05A-19ACD74C66E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3713398"/>
              </p:ext>
            </p:extLst>
          </p:nvPr>
        </p:nvGraphicFramePr>
        <p:xfrm>
          <a:off x="4021483" y="1252728"/>
          <a:ext cx="7536203" cy="47688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94380756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2932</TotalTime>
  <Words>637</Words>
  <Application>Microsoft Macintosh PowerPoint</Application>
  <PresentationFormat>Widescreen</PresentationFormat>
  <Paragraphs>88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Neue Haas Grotesk Text Pro</vt:lpstr>
      <vt:lpstr>Wingdings</vt:lpstr>
      <vt:lpstr>VanillaVTI</vt:lpstr>
      <vt:lpstr>Uge 9 - Virtualisation</vt:lpstr>
      <vt:lpstr>Virtualisering</vt:lpstr>
      <vt:lpstr>Lav en VM</vt:lpstr>
      <vt:lpstr>Hvad siger settings om denne VM?</vt:lpstr>
      <vt:lpstr>Hvordan får vi en Linux distro ind i vores VM?</vt:lpstr>
      <vt:lpstr>Typer af Linux Distro</vt:lpstr>
      <vt:lpstr>PowerPoint Presentation</vt:lpstr>
      <vt:lpstr>PowerPoint Presentation</vt:lpstr>
      <vt:lpstr>Vælg en der kunne køre på jeres PC</vt:lpstr>
      <vt:lpstr>Lad os prøve at ændre indstillingerne</vt:lpstr>
      <vt:lpstr>Lad os prøve at installere Linux Ubuntu Server</vt:lpstr>
      <vt:lpstr>Lidt kendskab til Linux</vt:lpstr>
      <vt:lpstr>Docker Desktop</vt:lpstr>
      <vt:lpstr>Hvad er docker?</vt:lpstr>
      <vt:lpstr>Hvad er docker?</vt:lpstr>
      <vt:lpstr>Lad os først kigge på Docker hub</vt:lpstr>
      <vt:lpstr>Lad os installere Docker Desktop</vt:lpstr>
      <vt:lpstr>Udfordring til jer, lave en docker container med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Microsoft Office User</dc:creator>
  <cp:lastModifiedBy>Microsoft Office User</cp:lastModifiedBy>
  <cp:revision>16</cp:revision>
  <dcterms:created xsi:type="dcterms:W3CDTF">2025-02-23T18:23:40Z</dcterms:created>
  <dcterms:modified xsi:type="dcterms:W3CDTF">2025-02-25T19:16:02Z</dcterms:modified>
</cp:coreProperties>
</file>

<file path=docProps/thumbnail.jpeg>
</file>